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67" r:id="rId5"/>
    <p:sldId id="265" r:id="rId6"/>
    <p:sldId id="259" r:id="rId7"/>
    <p:sldId id="279" r:id="rId8"/>
    <p:sldId id="280" r:id="rId9"/>
    <p:sldId id="288" r:id="rId10"/>
    <p:sldId id="283" r:id="rId11"/>
    <p:sldId id="284" r:id="rId12"/>
    <p:sldId id="290" r:id="rId13"/>
    <p:sldId id="291" r:id="rId14"/>
    <p:sldId id="289" r:id="rId15"/>
    <p:sldId id="317" r:id="rId16"/>
    <p:sldId id="286" r:id="rId17"/>
    <p:sldId id="292" r:id="rId18"/>
    <p:sldId id="260" r:id="rId19"/>
    <p:sldId id="304" r:id="rId20"/>
    <p:sldId id="270" r:id="rId21"/>
    <p:sldId id="300" r:id="rId22"/>
    <p:sldId id="329" r:id="rId23"/>
    <p:sldId id="330" r:id="rId24"/>
    <p:sldId id="331" r:id="rId25"/>
    <p:sldId id="296" r:id="rId26"/>
    <p:sldId id="298" r:id="rId27"/>
    <p:sldId id="299" r:id="rId28"/>
    <p:sldId id="271" r:id="rId29"/>
    <p:sldId id="294" r:id="rId30"/>
    <p:sldId id="313" r:id="rId31"/>
    <p:sldId id="301" r:id="rId32"/>
    <p:sldId id="327" r:id="rId33"/>
    <p:sldId id="325" r:id="rId34"/>
    <p:sldId id="307" r:id="rId35"/>
    <p:sldId id="324" r:id="rId36"/>
    <p:sldId id="315" r:id="rId37"/>
    <p:sldId id="323" r:id="rId38"/>
    <p:sldId id="314" r:id="rId39"/>
    <p:sldId id="309" r:id="rId40"/>
    <p:sldId id="311" r:id="rId41"/>
    <p:sldId id="261" r:id="rId42"/>
    <p:sldId id="320" r:id="rId43"/>
    <p:sldId id="318" r:id="rId44"/>
    <p:sldId id="321" r:id="rId45"/>
    <p:sldId id="262" r:id="rId46"/>
    <p:sldId id="333" r:id="rId47"/>
    <p:sldId id="33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EF6A7-AF12-4A10-BC94-A5E7636DB5F2}" v="1" dt="2025-05-20T12:37:04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a Cheekati" userId="7f4ab2fe-239c-4733-8716-dc66e558003e" providerId="ADAL" clId="{5ECEF6A7-AF12-4A10-BC94-A5E7636DB5F2}"/>
    <pc:docChg chg="modSld">
      <pc:chgData name="Viveka Cheekati" userId="7f4ab2fe-239c-4733-8716-dc66e558003e" providerId="ADAL" clId="{5ECEF6A7-AF12-4A10-BC94-A5E7636DB5F2}" dt="2025-05-20T12:37:04.443" v="0"/>
      <pc:docMkLst>
        <pc:docMk/>
      </pc:docMkLst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627200790" sldId="256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627200790" sldId="256"/>
            <ac:picMk id="22" creationId="{0171AF96-F37D-C7CC-7606-EE9F46309D63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256251827" sldId="258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256251827" sldId="258"/>
            <ac:picMk id="24" creationId="{4CDF5A1A-1762-DCE3-08BB-97D65573CAC6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198731817" sldId="25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198731817" sldId="259"/>
            <ac:picMk id="21" creationId="{43E6D8EE-D617-9487-488E-E1A281F5317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05327124" sldId="26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05327124" sldId="260"/>
            <ac:picMk id="20" creationId="{290C6104-12BA-D011-C051-CABB56E1F214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368544766" sldId="26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368544766" sldId="261"/>
            <ac:picMk id="18" creationId="{C008F5C0-4343-D46A-7403-B9062BBDEED5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175245690" sldId="262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175245690" sldId="262"/>
            <ac:picMk id="20" creationId="{F25FB706-4A72-7337-043A-FAF284287AF3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943100533" sldId="26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943100533" sldId="264"/>
            <ac:picMk id="17" creationId="{A0CDAB01-FBFC-0833-0A14-1734AE0D70FC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814873177" sldId="265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814873177" sldId="265"/>
            <ac:picMk id="18" creationId="{F5081367-6F68-67F1-0D9F-1811E8D9DD63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130108127" sldId="267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130108127" sldId="267"/>
            <ac:picMk id="18" creationId="{9AC0BAC5-BFAB-5B3F-A961-7E24D87D5405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444171597" sldId="27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444171597" sldId="270"/>
            <ac:picMk id="14" creationId="{0B402830-4FBE-4862-9849-BCBD6430E15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364060123" sldId="27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364060123" sldId="271"/>
            <ac:picMk id="20" creationId="{937C0EF1-B8B3-5514-0857-BF1162FBF397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183733185" sldId="27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183733185" sldId="279"/>
            <ac:picMk id="18" creationId="{B543635A-BC0C-E3A2-25E8-997D32434D1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963455653" sldId="28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963455653" sldId="280"/>
            <ac:picMk id="16" creationId="{98B74CB0-F02B-F05B-B802-B2091D698F58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577634498" sldId="283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577634498" sldId="283"/>
            <ac:picMk id="20" creationId="{794D9205-BAC5-F3F2-3A3A-F873E6B5B94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78479634" sldId="28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78479634" sldId="284"/>
            <ac:picMk id="13" creationId="{C0E13873-D261-AEEB-4EB4-83D393BDE790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027867263" sldId="286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027867263" sldId="286"/>
            <ac:picMk id="16" creationId="{F0EA9A22-8F30-2982-2240-3DEEE26BAE76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831050530" sldId="288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831050530" sldId="288"/>
            <ac:picMk id="15" creationId="{DA5FFA44-8781-22DC-3578-DF5024D97E58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43247645" sldId="28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43247645" sldId="289"/>
            <ac:picMk id="14" creationId="{88F67A26-06AB-873C-4D5F-F660571FC18F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589305690" sldId="29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589305690" sldId="290"/>
            <ac:picMk id="16" creationId="{2DB1DC60-7AD0-9D10-296F-D932852836DD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06748327" sldId="29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06748327" sldId="291"/>
            <ac:picMk id="13" creationId="{5A06C84C-50F7-250B-73FD-2D914E6CFCB7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020549245" sldId="292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020549245" sldId="292"/>
            <ac:picMk id="21" creationId="{6D4D21AF-307E-57E8-F4B4-CA6E628056C4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180650644" sldId="29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180650644" sldId="294"/>
            <ac:picMk id="13" creationId="{B0DD9C1F-CF83-83AD-B416-37DF21CFDB9D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693115836" sldId="296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693115836" sldId="296"/>
            <ac:picMk id="17" creationId="{1F1877E5-EF5B-532F-3B59-0B9892140E1B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705070194" sldId="298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705070194" sldId="298"/>
            <ac:picMk id="17" creationId="{D75AC582-3BBB-AB26-65F8-B4B859C598D2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051474871" sldId="29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051474871" sldId="299"/>
            <ac:picMk id="20" creationId="{497E4413-3694-BF79-19D2-5FDFFCE6B7D7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063694909" sldId="30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063694909" sldId="300"/>
            <ac:picMk id="18" creationId="{8CB49667-919E-0581-356A-DECDBAD8CC1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884518904" sldId="30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884518904" sldId="301"/>
            <ac:picMk id="10" creationId="{46AE7473-7C08-A4A5-FDC6-C50692C5CCF2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207122887" sldId="30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207122887" sldId="304"/>
            <ac:picMk id="23" creationId="{2BCFAE4E-9AAC-98DF-4D5D-54126AD409A5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191899150" sldId="307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191899150" sldId="307"/>
            <ac:picMk id="10" creationId="{C9D779FA-F7A5-BE15-0B3D-1711BBA213DE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739657193" sldId="30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739657193" sldId="309"/>
            <ac:picMk id="12" creationId="{E317B752-E009-CA99-4AD4-B6BE826D551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202463173" sldId="31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202463173" sldId="311"/>
            <ac:picMk id="23" creationId="{27D08936-4C6A-4AEA-95F8-9B8CD680603F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604213644" sldId="313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604213644" sldId="313"/>
            <ac:picMk id="15" creationId="{3920B553-FA7C-FA53-F20F-C3D07AE4F981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326955830" sldId="31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326955830" sldId="314"/>
            <ac:picMk id="15" creationId="{4ED5FDB0-E200-D6C5-4D18-780E0D8FCD1D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676102031" sldId="315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676102031" sldId="315"/>
            <ac:picMk id="10" creationId="{63A9FA89-A76D-5D45-0AAF-EFC3F61AF486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298685001" sldId="317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298685001" sldId="317"/>
            <ac:picMk id="15" creationId="{14D20F0E-5DAA-4930-6F68-96D36D9F4FA3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232575534" sldId="318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232575534" sldId="318"/>
            <ac:picMk id="10" creationId="{7DBA7E93-E695-7384-FC0D-656208C23423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537695280" sldId="32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537695280" sldId="320"/>
            <ac:picMk id="10" creationId="{53A10CDB-6CF4-7B3B-3430-714711AE9811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526907115" sldId="32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526907115" sldId="321"/>
            <ac:picMk id="10" creationId="{51355DD5-E337-D24A-E815-7A8E9ABC0AE7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48453" sldId="323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48453" sldId="323"/>
            <ac:picMk id="11" creationId="{A80F9512-5550-B2F1-4474-1A3CFD0E5755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146626695" sldId="32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146626695" sldId="324"/>
            <ac:picMk id="9" creationId="{96B959AA-84AB-E739-A0A2-16CA9F2A02D0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540497452" sldId="325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540497452" sldId="325"/>
            <ac:picMk id="10" creationId="{EEE309C8-1346-CE27-3AB0-4F38081A4727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769018990" sldId="327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769018990" sldId="327"/>
            <ac:picMk id="10" creationId="{E5632151-AF40-A5FA-6E50-8DBB7DA1CDA1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876865447" sldId="329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876865447" sldId="329"/>
            <ac:picMk id="14" creationId="{C38CAF9B-7B04-E81B-0ECC-95EC8CFC5B3A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2900775261" sldId="330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2900775261" sldId="330"/>
            <ac:picMk id="15" creationId="{06CDE47E-EEE9-F3CF-4A82-4DFF5F974D89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900927643" sldId="331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900927643" sldId="331"/>
            <ac:picMk id="18" creationId="{EFDF7B51-B0E6-965F-4AE8-9A368AFA85E0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3613977116" sldId="333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3613977116" sldId="333"/>
            <ac:picMk id="21" creationId="{FDFE88DC-E798-2D41-444E-4496C32EF980}"/>
          </ac:picMkLst>
        </pc:picChg>
      </pc:sldChg>
      <pc:sldChg chg="delSp modTransition modAnim">
        <pc:chgData name="Viveka Cheekati" userId="7f4ab2fe-239c-4733-8716-dc66e558003e" providerId="ADAL" clId="{5ECEF6A7-AF12-4A10-BC94-A5E7636DB5F2}" dt="2025-05-20T12:37:04.443" v="0"/>
        <pc:sldMkLst>
          <pc:docMk/>
          <pc:sldMk cId="1964486142" sldId="334"/>
        </pc:sldMkLst>
        <pc:picChg chg="del">
          <ac:chgData name="Viveka Cheekati" userId="7f4ab2fe-239c-4733-8716-dc66e558003e" providerId="ADAL" clId="{5ECEF6A7-AF12-4A10-BC94-A5E7636DB5F2}" dt="2025-05-20T12:37:04.443" v="0"/>
          <ac:picMkLst>
            <pc:docMk/>
            <pc:sldMk cId="1964486142" sldId="334"/>
            <ac:picMk id="9" creationId="{93A99FE2-3DA1-17F0-105A-6DABEAD255A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archive.ics.uci.edu/dataset/186/wine+quality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B7450-F427-4ADD-B88C-C353020A472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C7EA4FA-855A-4073-89D7-59AA4AD166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1">
              <a:hlinkClick xmlns:r="http://schemas.openxmlformats.org/officeDocument/2006/relationships" r:id="rId1"/>
            </a:rPr>
            <a:t>UC Irvine Machine Learning Repository</a:t>
          </a:r>
          <a:endParaRPr lang="en-US"/>
        </a:p>
      </dgm:t>
    </dgm:pt>
    <dgm:pt modelId="{9A1A8516-BA94-444B-982B-68BB2E8F7ECD}" type="parTrans" cxnId="{3A1D6FC5-3BF2-4B33-83B0-F40C8F32C299}">
      <dgm:prSet/>
      <dgm:spPr/>
      <dgm:t>
        <a:bodyPr/>
        <a:lstStyle/>
        <a:p>
          <a:endParaRPr lang="en-US"/>
        </a:p>
      </dgm:t>
    </dgm:pt>
    <dgm:pt modelId="{2AF5FC49-D352-4AD2-BF53-E55A2916CF24}" type="sibTrans" cxnId="{3A1D6FC5-3BF2-4B33-83B0-F40C8F32C299}">
      <dgm:prSet/>
      <dgm:spPr/>
      <dgm:t>
        <a:bodyPr/>
        <a:lstStyle/>
        <a:p>
          <a:endParaRPr lang="en-US"/>
        </a:p>
      </dgm:t>
    </dgm:pt>
    <dgm:pt modelId="{1A6E311E-B394-4719-B96B-DD33F187900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dirty="0"/>
            <a:t>Portuguese “Vinho Verde”</a:t>
          </a:r>
          <a:endParaRPr lang="en-US" dirty="0"/>
        </a:p>
      </dgm:t>
    </dgm:pt>
    <dgm:pt modelId="{8C5F0FDE-80B8-4A52-8319-9F7822C90857}" type="parTrans" cxnId="{83737820-C01C-44FF-9FBC-3C2ADAC2E0C7}">
      <dgm:prSet/>
      <dgm:spPr/>
      <dgm:t>
        <a:bodyPr/>
        <a:lstStyle/>
        <a:p>
          <a:endParaRPr lang="en-US"/>
        </a:p>
      </dgm:t>
    </dgm:pt>
    <dgm:pt modelId="{A0242C9A-0EDF-469F-9A72-103E6F78E16A}" type="sibTrans" cxnId="{83737820-C01C-44FF-9FBC-3C2ADAC2E0C7}">
      <dgm:prSet/>
      <dgm:spPr/>
      <dgm:t>
        <a:bodyPr/>
        <a:lstStyle/>
        <a:p>
          <a:endParaRPr lang="en-US"/>
        </a:p>
      </dgm:t>
    </dgm:pt>
    <dgm:pt modelId="{52527E4B-0557-4706-ABDE-A2AE41FFCF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Model Wine Quality</a:t>
          </a:r>
        </a:p>
      </dgm:t>
    </dgm:pt>
    <dgm:pt modelId="{3B0C3C07-659F-4B5E-809D-9328EA63047E}" type="parTrans" cxnId="{DA400485-12E9-41A9-85A0-3ADFA9247E50}">
      <dgm:prSet/>
      <dgm:spPr/>
    </dgm:pt>
    <dgm:pt modelId="{AD2D05C4-E1B0-417F-A732-D282E6C957DE}" type="sibTrans" cxnId="{DA400485-12E9-41A9-85A0-3ADFA9247E50}">
      <dgm:prSet/>
      <dgm:spPr/>
    </dgm:pt>
    <dgm:pt modelId="{4502AF36-449E-4ABC-B49B-208DA6633C56}" type="pres">
      <dgm:prSet presAssocID="{F58B7450-F427-4ADD-B88C-C353020A472A}" presName="root" presStyleCnt="0">
        <dgm:presLayoutVars>
          <dgm:dir/>
          <dgm:resizeHandles val="exact"/>
        </dgm:presLayoutVars>
      </dgm:prSet>
      <dgm:spPr/>
    </dgm:pt>
    <dgm:pt modelId="{28E7BA56-C29B-4282-9CF5-95A0C303904E}" type="pres">
      <dgm:prSet presAssocID="{FC7EA4FA-855A-4073-89D7-59AA4AD166F6}" presName="compNode" presStyleCnt="0"/>
      <dgm:spPr/>
    </dgm:pt>
    <dgm:pt modelId="{E133BC5D-C374-436D-9D17-44166E4C90E4}" type="pres">
      <dgm:prSet presAssocID="{FC7EA4FA-855A-4073-89D7-59AA4AD166F6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5EADEF-03CB-4FCB-BFE7-0047B96E8D70}" type="pres">
      <dgm:prSet presAssocID="{FC7EA4FA-855A-4073-89D7-59AA4AD166F6}" presName="iconSpace" presStyleCnt="0"/>
      <dgm:spPr/>
    </dgm:pt>
    <dgm:pt modelId="{FDF1B332-F209-4F62-98E8-8AD73738841B}" type="pres">
      <dgm:prSet presAssocID="{FC7EA4FA-855A-4073-89D7-59AA4AD166F6}" presName="parTx" presStyleLbl="revTx" presStyleIdx="0" presStyleCnt="6">
        <dgm:presLayoutVars>
          <dgm:chMax val="0"/>
          <dgm:chPref val="0"/>
        </dgm:presLayoutVars>
      </dgm:prSet>
      <dgm:spPr/>
    </dgm:pt>
    <dgm:pt modelId="{37334FF1-AA5F-4E16-B79B-795C9CEB8057}" type="pres">
      <dgm:prSet presAssocID="{FC7EA4FA-855A-4073-89D7-59AA4AD166F6}" presName="txSpace" presStyleCnt="0"/>
      <dgm:spPr/>
    </dgm:pt>
    <dgm:pt modelId="{E4816B22-E5E5-4A0D-8AC7-ACBC3E9B55A9}" type="pres">
      <dgm:prSet presAssocID="{FC7EA4FA-855A-4073-89D7-59AA4AD166F6}" presName="desTx" presStyleLbl="revTx" presStyleIdx="1" presStyleCnt="6">
        <dgm:presLayoutVars/>
      </dgm:prSet>
      <dgm:spPr/>
    </dgm:pt>
    <dgm:pt modelId="{F2E71E36-7398-4228-8971-72FD74C4CEDA}" type="pres">
      <dgm:prSet presAssocID="{2AF5FC49-D352-4AD2-BF53-E55A2916CF24}" presName="sibTrans" presStyleCnt="0"/>
      <dgm:spPr/>
    </dgm:pt>
    <dgm:pt modelId="{D3A316B0-6109-4427-807A-918D847E1CEC}" type="pres">
      <dgm:prSet presAssocID="{1A6E311E-B394-4719-B96B-DD33F1879002}" presName="compNode" presStyleCnt="0"/>
      <dgm:spPr/>
    </dgm:pt>
    <dgm:pt modelId="{063B7879-0B0A-4AD1-AE62-A8E065101EE7}" type="pres">
      <dgm:prSet presAssocID="{1A6E311E-B394-4719-B96B-DD33F187900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02A63073-BE97-4234-8250-66753CCD1FFE}" type="pres">
      <dgm:prSet presAssocID="{1A6E311E-B394-4719-B96B-DD33F1879002}" presName="iconSpace" presStyleCnt="0"/>
      <dgm:spPr/>
    </dgm:pt>
    <dgm:pt modelId="{5FFE0779-C8D3-4A91-8567-550D417DD587}" type="pres">
      <dgm:prSet presAssocID="{1A6E311E-B394-4719-B96B-DD33F1879002}" presName="parTx" presStyleLbl="revTx" presStyleIdx="2" presStyleCnt="6">
        <dgm:presLayoutVars>
          <dgm:chMax val="0"/>
          <dgm:chPref val="0"/>
        </dgm:presLayoutVars>
      </dgm:prSet>
      <dgm:spPr/>
    </dgm:pt>
    <dgm:pt modelId="{162811BF-FD76-4862-A568-8F877C55343C}" type="pres">
      <dgm:prSet presAssocID="{1A6E311E-B394-4719-B96B-DD33F1879002}" presName="txSpace" presStyleCnt="0"/>
      <dgm:spPr/>
    </dgm:pt>
    <dgm:pt modelId="{FDCC4544-B42C-4FFC-B2EA-54A28A86EFDE}" type="pres">
      <dgm:prSet presAssocID="{1A6E311E-B394-4719-B96B-DD33F1879002}" presName="desTx" presStyleLbl="revTx" presStyleIdx="3" presStyleCnt="6">
        <dgm:presLayoutVars/>
      </dgm:prSet>
      <dgm:spPr/>
    </dgm:pt>
    <dgm:pt modelId="{C7E7106C-BE1C-4E9E-B1F6-2F1560410715}" type="pres">
      <dgm:prSet presAssocID="{A0242C9A-0EDF-469F-9A72-103E6F78E16A}" presName="sibTrans" presStyleCnt="0"/>
      <dgm:spPr/>
    </dgm:pt>
    <dgm:pt modelId="{761E720B-527E-4766-8352-7E2B480AB18C}" type="pres">
      <dgm:prSet presAssocID="{52527E4B-0557-4706-ABDE-A2AE41FFCFE1}" presName="compNode" presStyleCnt="0"/>
      <dgm:spPr/>
    </dgm:pt>
    <dgm:pt modelId="{A21EA1E1-B39D-49AE-9470-483A8B8EA2B0}" type="pres">
      <dgm:prSet presAssocID="{52527E4B-0557-4706-ABDE-A2AE41FFCFE1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279AB949-D3B4-4736-8FF7-3E88FB00B138}" type="pres">
      <dgm:prSet presAssocID="{52527E4B-0557-4706-ABDE-A2AE41FFCFE1}" presName="iconSpace" presStyleCnt="0"/>
      <dgm:spPr/>
    </dgm:pt>
    <dgm:pt modelId="{EA21A860-BD0B-4765-80E3-34B36FEC6598}" type="pres">
      <dgm:prSet presAssocID="{52527E4B-0557-4706-ABDE-A2AE41FFCFE1}" presName="parTx" presStyleLbl="revTx" presStyleIdx="4" presStyleCnt="6">
        <dgm:presLayoutVars>
          <dgm:chMax val="0"/>
          <dgm:chPref val="0"/>
        </dgm:presLayoutVars>
      </dgm:prSet>
      <dgm:spPr/>
    </dgm:pt>
    <dgm:pt modelId="{50A6272E-834C-4F63-9C0B-8924255D89E2}" type="pres">
      <dgm:prSet presAssocID="{52527E4B-0557-4706-ABDE-A2AE41FFCFE1}" presName="txSpace" presStyleCnt="0"/>
      <dgm:spPr/>
    </dgm:pt>
    <dgm:pt modelId="{F30EBAB1-78ED-4A75-8341-139B62F6B9DF}" type="pres">
      <dgm:prSet presAssocID="{52527E4B-0557-4706-ABDE-A2AE41FFCFE1}" presName="desTx" presStyleLbl="revTx" presStyleIdx="5" presStyleCnt="6">
        <dgm:presLayoutVars/>
      </dgm:prSet>
      <dgm:spPr/>
    </dgm:pt>
  </dgm:ptLst>
  <dgm:cxnLst>
    <dgm:cxn modelId="{83737820-C01C-44FF-9FBC-3C2ADAC2E0C7}" srcId="{F58B7450-F427-4ADD-B88C-C353020A472A}" destId="{1A6E311E-B394-4719-B96B-DD33F1879002}" srcOrd="1" destOrd="0" parTransId="{8C5F0FDE-80B8-4A52-8319-9F7822C90857}" sibTransId="{A0242C9A-0EDF-469F-9A72-103E6F78E16A}"/>
    <dgm:cxn modelId="{97E8CA5E-5265-4CED-9288-35A452BAF45E}" type="presOf" srcId="{FC7EA4FA-855A-4073-89D7-59AA4AD166F6}" destId="{FDF1B332-F209-4F62-98E8-8AD73738841B}" srcOrd="0" destOrd="0" presId="urn:microsoft.com/office/officeart/2018/5/layout/CenteredIconLabelDescriptionList"/>
    <dgm:cxn modelId="{5BAC585F-C06B-4DE8-8D57-F44B62B42B2F}" type="presOf" srcId="{F58B7450-F427-4ADD-B88C-C353020A472A}" destId="{4502AF36-449E-4ABC-B49B-208DA6633C56}" srcOrd="0" destOrd="0" presId="urn:microsoft.com/office/officeart/2018/5/layout/CenteredIconLabelDescriptionList"/>
    <dgm:cxn modelId="{81CECF67-CDC1-4B24-8230-6A3A113E4E7D}" type="presOf" srcId="{1A6E311E-B394-4719-B96B-DD33F1879002}" destId="{5FFE0779-C8D3-4A91-8567-550D417DD587}" srcOrd="0" destOrd="0" presId="urn:microsoft.com/office/officeart/2018/5/layout/CenteredIconLabelDescriptionList"/>
    <dgm:cxn modelId="{DA400485-12E9-41A9-85A0-3ADFA9247E50}" srcId="{F58B7450-F427-4ADD-B88C-C353020A472A}" destId="{52527E4B-0557-4706-ABDE-A2AE41FFCFE1}" srcOrd="2" destOrd="0" parTransId="{3B0C3C07-659F-4B5E-809D-9328EA63047E}" sibTransId="{AD2D05C4-E1B0-417F-A732-D282E6C957DE}"/>
    <dgm:cxn modelId="{358946B8-0D5D-435F-8526-A14FEC0F92EA}" type="presOf" srcId="{52527E4B-0557-4706-ABDE-A2AE41FFCFE1}" destId="{EA21A860-BD0B-4765-80E3-34B36FEC6598}" srcOrd="0" destOrd="0" presId="urn:microsoft.com/office/officeart/2018/5/layout/CenteredIconLabelDescriptionList"/>
    <dgm:cxn modelId="{3A1D6FC5-3BF2-4B33-83B0-F40C8F32C299}" srcId="{F58B7450-F427-4ADD-B88C-C353020A472A}" destId="{FC7EA4FA-855A-4073-89D7-59AA4AD166F6}" srcOrd="0" destOrd="0" parTransId="{9A1A8516-BA94-444B-982B-68BB2E8F7ECD}" sibTransId="{2AF5FC49-D352-4AD2-BF53-E55A2916CF24}"/>
    <dgm:cxn modelId="{45F693BB-C3D1-46D4-B53D-EF923F192CBF}" type="presParOf" srcId="{4502AF36-449E-4ABC-B49B-208DA6633C56}" destId="{28E7BA56-C29B-4282-9CF5-95A0C303904E}" srcOrd="0" destOrd="0" presId="urn:microsoft.com/office/officeart/2018/5/layout/CenteredIconLabelDescriptionList"/>
    <dgm:cxn modelId="{01D1665B-2990-497B-8125-FA23C61F951F}" type="presParOf" srcId="{28E7BA56-C29B-4282-9CF5-95A0C303904E}" destId="{E133BC5D-C374-436D-9D17-44166E4C90E4}" srcOrd="0" destOrd="0" presId="urn:microsoft.com/office/officeart/2018/5/layout/CenteredIconLabelDescriptionList"/>
    <dgm:cxn modelId="{7838AE3E-2B67-4359-9DEB-195FA25F3D29}" type="presParOf" srcId="{28E7BA56-C29B-4282-9CF5-95A0C303904E}" destId="{775EADEF-03CB-4FCB-BFE7-0047B96E8D70}" srcOrd="1" destOrd="0" presId="urn:microsoft.com/office/officeart/2018/5/layout/CenteredIconLabelDescriptionList"/>
    <dgm:cxn modelId="{179353A4-A228-4EE9-8AA4-ECA838D1828C}" type="presParOf" srcId="{28E7BA56-C29B-4282-9CF5-95A0C303904E}" destId="{FDF1B332-F209-4F62-98E8-8AD73738841B}" srcOrd="2" destOrd="0" presId="urn:microsoft.com/office/officeart/2018/5/layout/CenteredIconLabelDescriptionList"/>
    <dgm:cxn modelId="{097559A2-A4F5-43C1-8A8A-3E281FEEF90A}" type="presParOf" srcId="{28E7BA56-C29B-4282-9CF5-95A0C303904E}" destId="{37334FF1-AA5F-4E16-B79B-795C9CEB8057}" srcOrd="3" destOrd="0" presId="urn:microsoft.com/office/officeart/2018/5/layout/CenteredIconLabelDescriptionList"/>
    <dgm:cxn modelId="{E3E57C66-1B86-474A-B2E3-CC7D4067AEBF}" type="presParOf" srcId="{28E7BA56-C29B-4282-9CF5-95A0C303904E}" destId="{E4816B22-E5E5-4A0D-8AC7-ACBC3E9B55A9}" srcOrd="4" destOrd="0" presId="urn:microsoft.com/office/officeart/2018/5/layout/CenteredIconLabelDescriptionList"/>
    <dgm:cxn modelId="{5B3DBB7C-F8F4-482E-AC4F-B9A7848A24C9}" type="presParOf" srcId="{4502AF36-449E-4ABC-B49B-208DA6633C56}" destId="{F2E71E36-7398-4228-8971-72FD74C4CEDA}" srcOrd="1" destOrd="0" presId="urn:microsoft.com/office/officeart/2018/5/layout/CenteredIconLabelDescriptionList"/>
    <dgm:cxn modelId="{5ACA7355-2C97-49F7-B6E9-02430D9A6BBC}" type="presParOf" srcId="{4502AF36-449E-4ABC-B49B-208DA6633C56}" destId="{D3A316B0-6109-4427-807A-918D847E1CEC}" srcOrd="2" destOrd="0" presId="urn:microsoft.com/office/officeart/2018/5/layout/CenteredIconLabelDescriptionList"/>
    <dgm:cxn modelId="{E0BD7389-2B9F-4846-B9D9-F04DCB1D2702}" type="presParOf" srcId="{D3A316B0-6109-4427-807A-918D847E1CEC}" destId="{063B7879-0B0A-4AD1-AE62-A8E065101EE7}" srcOrd="0" destOrd="0" presId="urn:microsoft.com/office/officeart/2018/5/layout/CenteredIconLabelDescriptionList"/>
    <dgm:cxn modelId="{0E798F07-F164-41C8-A14F-3BC53356E0A3}" type="presParOf" srcId="{D3A316B0-6109-4427-807A-918D847E1CEC}" destId="{02A63073-BE97-4234-8250-66753CCD1FFE}" srcOrd="1" destOrd="0" presId="urn:microsoft.com/office/officeart/2018/5/layout/CenteredIconLabelDescriptionList"/>
    <dgm:cxn modelId="{AA3B047D-3425-4174-9C21-D8FDD5D58920}" type="presParOf" srcId="{D3A316B0-6109-4427-807A-918D847E1CEC}" destId="{5FFE0779-C8D3-4A91-8567-550D417DD587}" srcOrd="2" destOrd="0" presId="urn:microsoft.com/office/officeart/2018/5/layout/CenteredIconLabelDescriptionList"/>
    <dgm:cxn modelId="{6D18ABB4-AA59-45C3-9655-BF9628E9AFC6}" type="presParOf" srcId="{D3A316B0-6109-4427-807A-918D847E1CEC}" destId="{162811BF-FD76-4862-A568-8F877C55343C}" srcOrd="3" destOrd="0" presId="urn:microsoft.com/office/officeart/2018/5/layout/CenteredIconLabelDescriptionList"/>
    <dgm:cxn modelId="{B37FEA39-5111-46E2-BBF9-E6C0A1C2933A}" type="presParOf" srcId="{D3A316B0-6109-4427-807A-918D847E1CEC}" destId="{FDCC4544-B42C-4FFC-B2EA-54A28A86EFDE}" srcOrd="4" destOrd="0" presId="urn:microsoft.com/office/officeart/2018/5/layout/CenteredIconLabelDescriptionList"/>
    <dgm:cxn modelId="{6A34BACD-5252-4392-BB4A-DE8FDA667274}" type="presParOf" srcId="{4502AF36-449E-4ABC-B49B-208DA6633C56}" destId="{C7E7106C-BE1C-4E9E-B1F6-2F1560410715}" srcOrd="3" destOrd="0" presId="urn:microsoft.com/office/officeart/2018/5/layout/CenteredIconLabelDescriptionList"/>
    <dgm:cxn modelId="{0B860FE1-49EE-4AA2-A1CC-44782C80E339}" type="presParOf" srcId="{4502AF36-449E-4ABC-B49B-208DA6633C56}" destId="{761E720B-527E-4766-8352-7E2B480AB18C}" srcOrd="4" destOrd="0" presId="urn:microsoft.com/office/officeart/2018/5/layout/CenteredIconLabelDescriptionList"/>
    <dgm:cxn modelId="{A22FCA2B-F0E5-42FD-A08E-D665FEC274E2}" type="presParOf" srcId="{761E720B-527E-4766-8352-7E2B480AB18C}" destId="{A21EA1E1-B39D-49AE-9470-483A8B8EA2B0}" srcOrd="0" destOrd="0" presId="urn:microsoft.com/office/officeart/2018/5/layout/CenteredIconLabelDescriptionList"/>
    <dgm:cxn modelId="{8DC00275-254E-4715-88F7-C969DE5B0B27}" type="presParOf" srcId="{761E720B-527E-4766-8352-7E2B480AB18C}" destId="{279AB949-D3B4-4736-8FF7-3E88FB00B138}" srcOrd="1" destOrd="0" presId="urn:microsoft.com/office/officeart/2018/5/layout/CenteredIconLabelDescriptionList"/>
    <dgm:cxn modelId="{90CA5D8A-31A7-4333-A96D-18CEBDC435A2}" type="presParOf" srcId="{761E720B-527E-4766-8352-7E2B480AB18C}" destId="{EA21A860-BD0B-4765-80E3-34B36FEC6598}" srcOrd="2" destOrd="0" presId="urn:microsoft.com/office/officeart/2018/5/layout/CenteredIconLabelDescriptionList"/>
    <dgm:cxn modelId="{8853A836-F47B-413F-A6D8-FF68A45D1724}" type="presParOf" srcId="{761E720B-527E-4766-8352-7E2B480AB18C}" destId="{50A6272E-834C-4F63-9C0B-8924255D89E2}" srcOrd="3" destOrd="0" presId="urn:microsoft.com/office/officeart/2018/5/layout/CenteredIconLabelDescriptionList"/>
    <dgm:cxn modelId="{78F3FBE8-2226-476C-B508-84DA141F5582}" type="presParOf" srcId="{761E720B-527E-4766-8352-7E2B480AB18C}" destId="{F30EBAB1-78ED-4A75-8341-139B62F6B9D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BC5D-C374-436D-9D17-44166E4C90E4}">
      <dsp:nvSpPr>
        <dsp:cNvPr id="0" name=""/>
        <dsp:cNvSpPr/>
      </dsp:nvSpPr>
      <dsp:spPr>
        <a:xfrm>
          <a:off x="937971" y="691439"/>
          <a:ext cx="1004557" cy="1004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1B332-F209-4F62-98E8-8AD73738841B}">
      <dsp:nvSpPr>
        <dsp:cNvPr id="0" name=""/>
        <dsp:cNvSpPr/>
      </dsp:nvSpPr>
      <dsp:spPr>
        <a:xfrm>
          <a:off x="5168" y="1769250"/>
          <a:ext cx="2870163" cy="4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1" kern="1200">
              <a:hlinkClick xmlns:r="http://schemas.openxmlformats.org/officeDocument/2006/relationships" r:id="rId3"/>
            </a:rPr>
            <a:t>UC Irvine Machine Learning Repository</a:t>
          </a:r>
          <a:endParaRPr lang="en-US" sz="1400" kern="1200"/>
        </a:p>
      </dsp:txBody>
      <dsp:txXfrm>
        <a:off x="5168" y="1769250"/>
        <a:ext cx="2870163" cy="443978"/>
      </dsp:txXfrm>
    </dsp:sp>
    <dsp:sp modelId="{E4816B22-E5E5-4A0D-8AC7-ACBC3E9B55A9}">
      <dsp:nvSpPr>
        <dsp:cNvPr id="0" name=""/>
        <dsp:cNvSpPr/>
      </dsp:nvSpPr>
      <dsp:spPr>
        <a:xfrm>
          <a:off x="5168" y="2247300"/>
          <a:ext cx="2870163" cy="14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B7879-0B0A-4AD1-AE62-A8E065101EE7}">
      <dsp:nvSpPr>
        <dsp:cNvPr id="0" name=""/>
        <dsp:cNvSpPr/>
      </dsp:nvSpPr>
      <dsp:spPr>
        <a:xfrm>
          <a:off x="4310412" y="691439"/>
          <a:ext cx="1004557" cy="100455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E0779-C8D3-4A91-8567-550D417DD587}">
      <dsp:nvSpPr>
        <dsp:cNvPr id="0" name=""/>
        <dsp:cNvSpPr/>
      </dsp:nvSpPr>
      <dsp:spPr>
        <a:xfrm>
          <a:off x="3377609" y="1769250"/>
          <a:ext cx="2870163" cy="4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Portuguese “Vinho Verde”</a:t>
          </a:r>
          <a:endParaRPr lang="en-US" sz="1400" kern="1200" dirty="0"/>
        </a:p>
      </dsp:txBody>
      <dsp:txXfrm>
        <a:off x="3377609" y="1769250"/>
        <a:ext cx="2870163" cy="443978"/>
      </dsp:txXfrm>
    </dsp:sp>
    <dsp:sp modelId="{FDCC4544-B42C-4FFC-B2EA-54A28A86EFDE}">
      <dsp:nvSpPr>
        <dsp:cNvPr id="0" name=""/>
        <dsp:cNvSpPr/>
      </dsp:nvSpPr>
      <dsp:spPr>
        <a:xfrm>
          <a:off x="3377609" y="2247300"/>
          <a:ext cx="2870163" cy="14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1EA1E1-B39D-49AE-9470-483A8B8EA2B0}">
      <dsp:nvSpPr>
        <dsp:cNvPr id="0" name=""/>
        <dsp:cNvSpPr/>
      </dsp:nvSpPr>
      <dsp:spPr>
        <a:xfrm>
          <a:off x="7682854" y="691439"/>
          <a:ext cx="1004557" cy="100455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1A860-BD0B-4765-80E3-34B36FEC6598}">
      <dsp:nvSpPr>
        <dsp:cNvPr id="0" name=""/>
        <dsp:cNvSpPr/>
      </dsp:nvSpPr>
      <dsp:spPr>
        <a:xfrm>
          <a:off x="6750051" y="1769250"/>
          <a:ext cx="2870163" cy="4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Model Wine Quality</a:t>
          </a:r>
        </a:p>
      </dsp:txBody>
      <dsp:txXfrm>
        <a:off x="6750051" y="1769250"/>
        <a:ext cx="2870163" cy="443978"/>
      </dsp:txXfrm>
    </dsp:sp>
    <dsp:sp modelId="{F30EBAB1-78ED-4A75-8341-139B62F6B9DF}">
      <dsp:nvSpPr>
        <dsp:cNvPr id="0" name=""/>
        <dsp:cNvSpPr/>
      </dsp:nvSpPr>
      <dsp:spPr>
        <a:xfrm>
          <a:off x="6750051" y="2247300"/>
          <a:ext cx="2870163" cy="14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3:24.4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0,'0'1340'0,"1341"-1340"0,-1341-1340 0,-1341 1340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29.5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1,'22'0,"16"0,1 1,59 9,106 19,-143-25,62-5,-42 0,356 1,-427-1,0 0,0-1,0 0,19-6,-17 4,1 0,16-2,-15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31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2,'87'-1,"91"2,-111 6,25 0,325-7,-403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34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0,'50'1,"0"1,75 15,-91-13,-1 0,62-3,-62-2,-15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37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0,'429'0,"-413"0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40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0,'21'2,"1"0,40 10,2 0,3-2,-20-2,84 2,-94-10,-19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8:22:43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1,'4'0,"0"1,0-1,0 1,0 0,0 1,7 2,9 4,7-1,0-1,0-2,34 2,84-4,-88-3,29 8,-12 0,329-6,-208-2,-181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7:45.7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0,'0'1526'0,"1526"-1526"0,-1526-1526 0,-1526 1526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7:53.7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ransparency" value="17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0,'0'1582'0,"1582"-1582"0,-1582-1582 0,-1582 1582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8:01.563"/>
    </inkml:context>
    <inkml:brush xml:id="br0">
      <inkml:brushProperty name="width" value="0.3" units="cm"/>
      <inkml:brushProperty name="height" value="0.6" units="cm"/>
      <inkml:brushProperty name="color" value="#FFC0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0,'0'1589'0,"1590"-1589"0,-1590-1589 0,-1590 1589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8:06.898"/>
    </inkml:context>
    <inkml:brush xml:id="br0">
      <inkml:brushProperty name="width" value="0.3" units="cm"/>
      <inkml:brushProperty name="height" value="0.6" units="cm"/>
      <inkml:brushProperty name="color" value="#FFC000"/>
      <inkml:brushProperty name="transparency" value="17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0,'0'1533'0,"1533"-1533"0,-1533-1533 0,-1533 1533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3:24.43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0,'0'1340'0,"1341"-1340"0,-1341-1340 0,-1341 1340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8:44.2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0,'0'1637'0,"1637"-1637"0,-1637-1637 0,-1637 1637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9:35.1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ransparency" value="178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0,'0'1533'0,"1533"-1533"0,-1533-1533 0,-1533 1533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20:07.758"/>
    </inkml:context>
    <inkml:brush xml:id="br0">
      <inkml:brushProperty name="width" value="0.3" units="cm"/>
      <inkml:brushProperty name="height" value="0.6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0,'0'1320'0,"1321"-1320"0,-1321-1320 0,-1321 1320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20:24.882"/>
    </inkml:context>
    <inkml:brush xml:id="br0">
      <inkml:brushProperty name="width" value="0.3" units="cm"/>
      <inkml:brushProperty name="height" value="0.6" units="cm"/>
      <inkml:brushProperty name="color" value="#FF0000"/>
      <inkml:brushProperty name="transparency" value="178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0,'0'1532'0,"1533"-1532"0,-1533-1532 0,-1533 1532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3:24.43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0,'0'1340'0,"1341"-1340"0,-1341-1340 0,-1341 1340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13.88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4:36.56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0,'-13'39,"-49"118,49-127,8-16,-1-1,-1 0,0 0,0-1,-15 19,16-24,-6 5,-16 22,26-30,-1 0,1-1,0 1,0 1,0-1,0 0,1 0,0 1,0-1,-1 9,2-12,0 0,-1 0,2 0,-1-1,0 1,0 0,0 0,0 0,0 0,1-1,-1 1,0 0,1 0,-1-1,1 1,-1 0,1-1,-1 1,1 0,-1-1,1 1,-1-1,1 1,1 0,-1 0,1-1,-1 1,1 0,0-1,-1 0,1 1,0-1,0 0,-1 0,1 0,2 0,1 0,-1-1,1 0,0 0,-1 0,1-1,-1 1,1-1,4-3,1-2,-1-1,0 0,-1-1,14-17,5-4,-24 26,98-97,-74 76,55-38,-45 38,1 2,0 1,49-18,-78 36,0 0,1 0,-2 0,16-11,-22 13,0 0,1 1,-1-1,1 1,0 0,-1 0,1 0,4-1,-7 2,0 0,1-1,-1 1,1 0,-1 0,1 0,-1 0,1 0,-1 1,0-1,1 0,-1 0,1 0,-1 0,1 0,-1 1,0-1,1 0,-1 0,0 1,1-1,0 1,-1-1,1 1,-1 0,0 0,0 0,1 0,-1-1,0 1,0 0,0 0,0 0,0 0,0 0,0-1,0 1,0 0,-1 1,-1 5,0 0,0 0,-1-1,0 1,0-1,-5 7,-28 38,21-31,-82 96,-1 0,73-85,-33 33,43-49,8-6,0 0,0 1,-7 14,8-14,1-1,-2 0,1 0,-11 11,8-10,0 0,1 1,0 0,0 1,1 0,1 0,0 0,0 1,1 0,1 0,1 1,-4 19,7-32,-1 0,1 0,0 0,0 0,0 0,0 0,0 0,0 0,0 1,0-1,1 0,-1 0,0 0,1 0,-1 0,0 0,1 0,-1 0,1 0,0-1,-1 1,2 1,-1-1,1 0,-1 0,0-1,1 1,-1-1,0 1,1-1,-1 0,0 1,1-1,-1 0,1 0,-1 0,3 0,4-2,-1 1,0-1,0 0,0 0,10-5,-2-1,0 0,0-1,21-18,38-39,-28 24,44-28,4-5,-22 19,-47 38,37-35,5-6,6-6,-20 2,-45 56,1 0,0 0,0 1,0 0,1 0,0 1,0 0,19-6,-29 11,1 0,0-1,-1 1,1 0,0 0,-1-1,1 1,0 0,0 0,-1 0,1 0,0 0,-1 0,1 0,0 0,0 0,-1 0,1 0,0 1,-1-1,1 0,0 1,-1-1,1 0,1 1,-2 0,1 0,-1 0,1 0,-1 0,1 0,-1 0,0 0,1 0,-1 0,0 0,0 0,0 0,0 0,0 0,0 2,-1 4,0-1,-1 1,1 0,-4 7,-88 206,68-172,12-22,-14 34,23-50,-1-1,-1 1,1-1,-1 0,-1 0,-8 9,6-8,1 0,0 1,-11 20,-18 46,36-74,0-1,-1 1,1-1,1 1,-1-1,0 1,1 0,-1 0,1-1,0 1,0 5,0-7,0 0,1 0,-1 0,1 0,-1 0,1 0,0 0,-1 0,1 0,0 0,0-1,-1 1,1 0,0 0,0-1,0 1,0 0,0-1,0 1,0-1,0 1,0-1,0 0,1 0,-1 1,0-1,0 0,0 0,0 0,2 0,1 0,0 0,0 0,0-1,0 1,0-1,-1 0,1 0,0 0,-1-1,5-1,35-24,-16 9,-2 1,-21 14,0 0,1 0,-1 0,1 0,0 1,0-1,0 1,0 1,7-3,5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58.3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5:12.558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78,'-6'15,"0"-1,-2 1,-15 22,13-20,-8 7,0-1,-2 0,0-1,-2-2,-27 22,-6 2,-90 80,145-124,-1 1,1-1,-1 0,1 1,-1-1,1 1,0-1,-1 1,1-1,0 1,-1 0,1-1,0 1,0-1,-1 1,1 0,0-1,0 1,0 0,0 0,0-1,0 1,0-1,1 0,-1 1,0-1,0 0,1 1,-1-1,0 0,1 0,-1 1,0-1,1 0,-1 0,0 0,1 1,-1-1,1 0,-1 0,0 0,1 0,-1 0,1 0,3 1,0-1,1 0,-1 0,0-1,5 0,9-3,0-1,0-1,0 0,32-18,62-46,2 0,-98 61,-1-1,0-1,-1 0,0-1,0 0,19-25,-1 1,-6 6,58-53,-83 82,1 0,-1 0,1 0,-1 0,1 0,-1 0,1 1,-1-1,1 1,3-2,-5 2,1 1,-1-1,1 0,-1 0,1 0,-1 0,1 0,-1 0,1 0,-1 1,1-1,-1 0,1 0,-1 1,1-1,-1 0,0 1,1-1,-1 1,0-1,1 0,-1 1,0-1,1 1,-1-1,0 1,0-1,0 1,1-1,-1 1,0-1,0 1,0-1,0 1,0-1,0 1,0-1,0 1,0 0,0 6,-1 1,0-1,0 0,0 0,-1 0,-3 9,-2 2,-10 21,-8 3,-1 0,-61 70,44-58,28-38,0 1,-29 23,23-22,-3 7,18-18,-1 0,-12 10,2-5,11-8,-1 1,1 0,0 0,0 0,0 0,1 1,0 0,0 0,0 0,-5 11,-1 4,7-15,1 0,0 0,0 1,0-1,1 1,0-1,0 1,-1 12,3-18,0-1,0 1,0-1,0 1,0-1,0 1,0-1,0 0,1 1,-1-1,0 1,0-1,0 0,1 1,-1-1,0 1,1-1,-1 0,0 1,1-1,-1 0,0 0,1 1,-1-1,1 0,-1 0,1 1,-1-1,0 0,1 0,-1 0,1 0,-1 0,1 0,-1 0,1 0,-1 0,1 0,-1 0,0 0,1 0,-1 0,1 0,-1 0,1-1,-1 1,1 0,0-1,23-11,-23 12,150-109,-97 66,155-118,-42 9,-125 111,31-41,-49 52,35-32,-42 45,24-19,-37 33,1 0,-1 0,0 0,1 1,-1 0,1 0,0 0,6-1,-10 3,0 0,0 0,0 0,0-1,0 1,0 0,0 1,0-1,0 0,0 0,0 0,0 0,-1 1,1-1,0 0,0 1,0-1,0 1,-1-1,1 1,0-1,1 2,-1 0,0-1,0 1,0-1,0 1,-1 0,1-1,0 1,-1 0,1 0,-1-1,1 3,-1 6,1-1,-1 0,-2 16,1-21,-3 22,-1 1,-1-1,-2 0,-1 0,0-1,-2 0,-1-1,-1 0,-25 34,10-17,2 0,2 2,2 1,-17 48,-38 101,65-166,1 1,1 0,-7 30,16-56,1 1,-1-1,1 1,0-1,0 0,0 1,0-1,0 1,1 3,0-6,-1 1,0-1,0 1,0-1,1 1,-1-1,0 1,1-1,-1 0,0 1,1-1,-1 0,0 1,1-1,-1 0,1 1,-1-1,1 0,0 1,0-1,0 0,0 0,0 0,0 0,0 0,0 0,0 0,1 0,-1 0,0-1,0 1,0 0,1-1,4-3,0 1,0-1,0-1,-1 1,0-1,0 0,0 0,0 0,6-10,0 1,236-288,-243 297,103-120,-73 87,49-39,-5 7,38-31,-50 49,-42 31,2 1,32-19,-55 37,-1 1,1 0,-1-1,1 1,0 0,-1 0,1 1,0-1,0 0,-1 1,1 0,0 0,0 0,4 0,-7 0,1 0,-1 1,0-1,0 0,1 0,-1 0,0 1,0-1,1 0,-1 0,0 1,0-1,0 0,0 1,1-1,-1 0,0 1,0-1,0 0,0 0,0 1,0-1,0 0,0 1,0-1,0 0,0 1,0-1,0 0,0 1,0-1,0 0,0 1,-1 0,-6 12,6-12,-28 41,-2-2,-64 63,11-14,-60 92,120-149,-2 1,1 2,-25 48,46-76,-1 0,-10 12,12-15,-1 0,1 1,0-1,0 1,0 0,1-1,-4 9,6-12,0-1,0 1,0 0,0 0,-1 0,1 0,0 0,1 0,-1 0,0 0,0 0,0 0,1 0,-1-1,0 1,1 0,-1 0,0 0,1 0,-1-1,1 1,0 0,-1-1,1 1,0 0,-1-1,1 1,0-1,0 1,-1-1,1 1,0-1,0 1,0-1,0 0,-1 1,1-1,1 0,3 1,0 0,-1 0,1-1,0 0,-1 0,8-1,0-1,-1 0,1-1,-1-1,1 0,-1-1,0 0,0 0,-1-1,12-9,12-11,39-38,-47 39,173-171,-28 38,-19 19,-111 94,12-12,-25 30,-23 20,1 0,1 1,-1 0,1 0,1 1,-1 0,1 0,-1 0,10-3,-16 8,-1 0,1 0,0-1,-1 1,1 0,-1 0,1 0,-1 0,1 0,-1 0,1 0,-1 0,1 0,-1 0,1 0,-1 0,1 1,-1-1,1 0,-1 0,1 0,-1 1,1-1,-1 0,1 1,-1-1,1 1,0 0,0 0,-1 0,1 1,-1-1,1 0,-1 0,1 1,-1-1,0 0,0 0,1 2,-1 3,0-1,0 1,-1-1,-2 10,-4 8,-1 0,-1 0,-1-1,0-1,-2 0,-25 34,18-30,1-1,2 0,0 0,-19 42,6-5,-73 111,56-100,29-47,13-20,0 1,0-1,1 1,0 0,0 0,0 0,1 1,-3 10,4-14,0-1,1 1,0 0,-1-1,1 1,0 0,1 0,-1-1,0 1,1 0,-1-1,1 1,0-1,0 1,3 4,-3-5,0-1,1 1,-1-1,1 0,0 1,-1-1,1 0,0 0,0 0,0 0,0-1,-1 1,1 0,0-1,1 1,-1-1,0 0,0 0,0 1,0-1,3-1,1 0,-1 0,0 0,1 0,-1-1,0 0,0 0,0 0,0-1,0 1,-1-1,1-1,6-5,5-6,25-29,-31 32,14-25,-20 29,1 0,0 0,1 0,0 1,0-1,1 1,0 1,9-8,-2 4,-5 4,-1 0,1 0,0 1,16-7,-22 11,-1 1,0-1,0 1,1-1,-1 1,0 0,1-1,-1 1,0 0,1 1,-1-1,0 0,1 1,-1-1,0 1,0 0,1 0,-1 0,0 0,0 0,0 0,0 0,0 1,0-1,-1 1,3 2,17 20,-16-17,0-1,1 1,-1-1,1-1,1 1,-1-1,1 0,0 0,0-1,12 6,-9-6,-2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9:08.9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0,'633'0,"-616"0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13.8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9:10.3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1,'630'0,"-612"0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9:12.49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0,'3'2,"0"0,1-1,-1 1,0-1,1 0,-1 0,1 0,-1-1,1 1,0-1,-1 0,5 0,1 0,153 1,2 0,-151 1,-3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7:26.3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0,'37'1,"54"6,-36-1,109-5,-78-2,90 1,-159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7:28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16,'3'2,"-1"0,1-1,0 1,0-1,0 0,1 0,-1 0,0 0,0 0,0-1,1 1,-1-1,6 0,6 1,-1 1,115 9,-114-12,0 1,0-2,0 0,-1 0,1-2,24-8,-26 7,0 1,1 1,-1 0,1 1,17-1,71 3,-43 2,-43-2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17:32.4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0,'3'2,"0"0,1 0,-1-1,0 1,1-1,-1 0,1 0,-1-1,1 1,0-1,5 1,10 1,27 5,1-2,-1-3,60-3,-26 0,28 1,-92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3:29:18.1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0,'813'0,"-797"0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3:29:21.9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16,'567'0,"-544"-1,32-6,16 0,124 7,-180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3:29:37.5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1,'109'7,"1"0,308-7,-403-1,31-5,-30 3,26-1,-24 3,-1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32:50.5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1,'7'2,"1"1,0-1,0-1,0 1,0-1,0-1,12 0,5 1,107 15,-45-5,-24-7,67-4,-48-2,-70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32:52.2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25,'409'0,"-300"-7,4 0,-108 7,-1 0,0 0,0-1,0 1,0-1,6-2,3-3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4:36.56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0,'-13'39,"-49"118,49-127,8-16,-1-1,-1 0,0 0,0-1,-15 19,16-24,-6 5,-16 22,26-30,-1 0,1-1,0 1,0 1,0-1,0 0,1 0,0 1,0-1,-1 9,2-12,0 0,-1 0,2 0,-1-1,0 1,0 0,0 0,0 0,0 0,1-1,-1 1,0 0,1 0,-1-1,1 1,-1 0,1-1,-1 1,1 0,-1-1,1 1,-1-1,1 1,1 0,-1 0,1-1,-1 1,1 0,0-1,-1 0,1 1,0-1,0 0,-1 0,1 0,2 0,1 0,-1-1,1 0,0 0,-1 0,1-1,-1 1,1-1,4-3,1-2,-1-1,0 0,-1-1,14-17,5-4,-24 26,98-97,-74 76,55-38,-45 38,1 2,0 1,49-18,-78 36,0 0,1 0,-2 0,16-11,-22 13,0 0,1 1,-1-1,1 1,0 0,-1 0,1 0,4-1,-7 2,0 0,1-1,-1 1,1 0,-1 0,1 0,-1 0,1 0,-1 1,0-1,1 0,-1 0,1 0,-1 0,1 0,-1 1,0-1,1 0,-1 0,0 1,1-1,0 1,-1-1,1 1,-1 0,0 0,0 0,1 0,-1-1,0 1,0 0,0 0,0 0,0 0,0 0,0-1,0 1,0 0,-1 1,-1 5,0 0,0 0,-1-1,0 1,0-1,-5 7,-28 38,21-31,-82 96,-1 0,73-85,-33 33,43-49,8-6,0 0,0 1,-7 14,8-14,1-1,-2 0,1 0,-11 11,8-10,0 0,1 1,0 0,0 1,1 0,1 0,0 0,0 1,1 0,1 0,1 1,-4 19,7-32,-1 0,1 0,0 0,0 0,0 0,0 0,0 0,0 0,0 1,0-1,1 0,-1 0,0 0,1 0,-1 0,0 0,1 0,-1 0,1 0,0-1,-1 1,2 1,-1-1,1 0,-1 0,0-1,1 1,-1-1,0 1,1-1,-1 0,0 1,1-1,-1 0,1 0,-1 0,3 0,4-2,-1 1,0-1,0 0,0 0,10-5,-2-1,0 0,0-1,21-18,38-39,-28 24,44-28,4-5,-22 19,-47 38,37-35,5-6,6-6,-20 2,-45 56,1 0,0 0,0 1,0 0,1 0,0 1,0 0,19-6,-29 11,1 0,0-1,-1 1,1 0,0 0,-1-1,1 1,0 0,0 0,-1 0,1 0,0 0,-1 0,1 0,0 0,0 0,-1 0,1 0,0 1,-1-1,1 0,0 1,-1-1,1 0,1 1,-2 0,1 0,-1 0,1 0,-1 0,1 0,-1 0,0 0,1 0,-1 0,0 0,0 0,0 0,0 0,0 0,0 2,-1 4,0-1,-1 1,1 0,-4 7,-88 206,68-172,12-22,-14 34,23-50,-1-1,-1 1,1-1,-1 0,-1 0,-8 9,6-8,1 0,0 1,-11 20,-18 46,36-74,0-1,-1 1,1-1,1 1,-1-1,0 1,1 0,-1 0,1-1,0 1,0 5,0-7,0 0,1 0,-1 0,1 0,-1 0,1 0,0 0,-1 0,1 0,0 0,0-1,-1 1,1 0,0 0,0-1,0 1,0 0,0-1,0 1,0-1,0 1,0-1,0 0,1 0,-1 1,0-1,0 0,0 0,0 0,2 0,1 0,0 0,0 0,0-1,0 1,0-1,-1 0,1 0,0 0,-1-1,5-1,35-24,-16 9,-2 1,-21 14,0 0,1 0,-1 0,1 0,0 1,0-1,0 1,0 1,7-3,5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8T16:32:54.0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1,'600'0,"-582"0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05:10:12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240 120 24509,'-1'4'0,"1"1"0,0 0 0,-1-1 0,0 1 0,0 0 0,0-1 0,0 1 0,-1-1 0,0 1 0,1-1 0,-2 0 0,1 0 0,0 0 0,-1 0 0,1 0 0,-1 0 0,0 0 0,0-1 0,-1 0 0,1 1 0,0-1 0,-1 0 0,0 0 0,0-1 0,0 1 0,0-1 0,0 0 0,0 1 0,0-2 0,-1 1 0,1 0 0,-1-1 0,1 0 0,-1 0 0,0 0 0,1 0 0,-1-1 0,0 0 0,1 1 0,-1-2 0,0 1 0,1 0 0,-1-1 0,0 0 0,1 0 0,-1 0 0,1 0 0,-1-1 0,1 0 0,0 1 0,-1-2 0,1 1 0,0 0 0,0-1 0,0 1 0,1-1 0,-1 0 0,0 0 0,1-1 0,0 1 0,0 0 0,0-1 0,0 0 0,0 0 0,1 0 0,-1 0 0,1 0 0,0 0 0,0 0 0,0-1 0,1 1 0,-1-1 0,1 1 0,0-1 0,0 0 0,1 1 0,-1-1 0,1 0 0,0 1 0,0-1 0,0 0 0,1 1 0,-1-1 0,1 0 0,0 1 0,0-1 0,1 1 0,-1-1 0,1 1 0,0 0 0,0-1 0,0 1 0,1 0 0,-1 0 0,1 0 0,0 1 0,0-1 0,0 0 0,0 1 0,0 0 0,1 0 0,0 0 0,-1 0 0,1 0 0,0 1 0,0-1 0,0 1 0,1 0 0,-1 0 0,0 0 0,1 1 0,-1-1 0,1 1 0,-1 0 0,1 0 0,0 1 0,-1-1 0,1 1 0,0 0 0,-1 0 0,1 0 0,0 1 0,-1-1 0,1 1 0,0 0 0,-1 0 0,1 1 0,-1-1 0,1 1 0,-1 0 0,0 0 0,0 0 0,0 1 0,0-1 0,0 1 0,0 0 0,0 0 0,-1 0 0,0 0 0,1 0 0,-1 1 0,0 0 0,0-1 0,-1 1 0,1 0 0,-1 0 0,0 0 0,1 1 0,-2-1 0,1 0 0,0 1 0,-1-1 0,0 1 0,0-1 0,0 1 0,0 0 0,-1-1 0,0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05:10:12.2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173 87 24509,'0'3'0,"0"1"0,0-1 0,-1 0 0,1 1 0,-1-1 0,0 0 0,0 1 0,0-1 0,0 0 0,-1 0 0,1 0 0,-1 0 0,1 0 0,-1 0 0,0 0 0,0-1 0,0 1 0,-1 0 0,1-1 0,0 0 0,-1 1 0,0-1 0,1 0 0,-1 0 0,0 0 0,0-1 0,0 1 0,0-1 0,0 1 0,0-1 0,0 0 0,-1 0 0,1 0 0,0 0 0,-1-1 0,1 1 0,0-1 0,-1 0 0,1 0 0,-1 0 0,1 0 0,0 0 0,-1-1 0,1 1 0,-1-1 0,1 0 0,0 0 0,0 0 0,0 0 0,-1-1 0,1 1 0,0-1 0,0 1 0,1-1 0,-1 0 0,0 0 0,0 0 0,1-1 0,-1 1 0,1 0 0,0-1 0,0 0 0,0 1 0,0-1 0,0 0 0,0 0 0,0 0 0,1 0 0,0 0 0,-1 0 0,1 0 0,0-1 0,0 1 0,1 0 0,-1-1 0,1 1 0,-1 0 0,1-1 0,0 1 0,0-1 0,0 1 0,1 0 0,-1-1 0,1 1 0,-1-1 0,1 1 0,0 0 0,0 0 0,1 0 0,-1-1 0,0 1 0,1 0 0,0 0 0,0 1 0,0-1 0,0 0 0,0 0 0,0 1 0,0-1 0,1 1 0,-1 0 0,1 0 0,0 0 0,0 0 0,-1 0 0,1 0 0,0 0 0,0 1 0,1 0 0,-1-1 0,0 1 0,0 0 0,0 0 0,1 1 0,-1-1 0,1 1 0,-1-1 0,0 1 0,1 0 0,-1 0 0,1 0 0,-1 1 0,0-1 0,1 1 0,-1-1 0,0 1 0,1 0 0,-1 0 0,0 1 0,0-1 0,0 0 0,0 1 0,0 0 0,0 0 0,0 0 0,-1 0 0,1 0 0,0 0 0,-1 0 0,0 1 0,1-1 0,-1 1 0,0 0 0,0 0 0,0-1 0,-1 1 0,1 0 0,-1 0 0,1 1 0,-1-1 0,0 0 0,0 0 0,0 0 0,0 1 0,-1-1 0,1 1 0,-1-1 0,0 0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3:24.43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0,'0'1340'0,"1341"-1340"0,-1341-1340 0,-1341 1340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13.88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4:36.56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0,'-13'39,"-49"118,49-127,8-16,-1-1,-1 0,0 0,0-1,-15 19,16-24,-6 5,-16 22,26-30,-1 0,1-1,0 1,0 1,0-1,0 0,1 0,0 1,0-1,-1 9,2-12,0 0,-1 0,2 0,-1-1,0 1,0 0,0 0,0 0,0 0,1-1,-1 1,0 0,1 0,-1-1,1 1,-1 0,1-1,-1 1,1 0,-1-1,1 1,-1-1,1 1,1 0,-1 0,1-1,-1 1,1 0,0-1,-1 0,1 1,0-1,0 0,-1 0,1 0,2 0,1 0,-1-1,1 0,0 0,-1 0,1-1,-1 1,1-1,4-3,1-2,-1-1,0 0,-1-1,14-17,5-4,-24 26,98-97,-74 76,55-38,-45 38,1 2,0 1,49-18,-78 36,0 0,1 0,-2 0,16-11,-22 13,0 0,1 1,-1-1,1 1,0 0,-1 0,1 0,4-1,-7 2,0 0,1-1,-1 1,1 0,-1 0,1 0,-1 0,1 0,-1 1,0-1,1 0,-1 0,1 0,-1 0,1 0,-1 1,0-1,1 0,-1 0,0 1,1-1,0 1,-1-1,1 1,-1 0,0 0,0 0,1 0,-1-1,0 1,0 0,0 0,0 0,0 0,0 0,0-1,0 1,0 0,-1 1,-1 5,0 0,0 0,-1-1,0 1,0-1,-5 7,-28 38,21-31,-82 96,-1 0,73-85,-33 33,43-49,8-6,0 0,0 1,-7 14,8-14,1-1,-2 0,1 0,-11 11,8-10,0 0,1 1,0 0,0 1,1 0,1 0,0 0,0 1,1 0,1 0,1 1,-4 19,7-32,-1 0,1 0,0 0,0 0,0 0,0 0,0 0,0 0,0 1,0-1,1 0,-1 0,0 0,1 0,-1 0,0 0,1 0,-1 0,1 0,0-1,-1 1,2 1,-1-1,1 0,-1 0,0-1,1 1,-1-1,0 1,1-1,-1 0,0 1,1-1,-1 0,1 0,-1 0,3 0,4-2,-1 1,0-1,0 0,0 0,10-5,-2-1,0 0,0-1,21-18,38-39,-28 24,44-28,4-5,-22 19,-47 38,37-35,5-6,6-6,-20 2,-45 56,1 0,0 0,0 1,0 0,1 0,0 1,0 0,19-6,-29 11,1 0,0-1,-1 1,1 0,0 0,-1-1,1 1,0 0,0 0,-1 0,1 0,0 0,-1 0,1 0,0 0,0 0,-1 0,1 0,0 1,-1-1,1 0,0 1,-1-1,1 0,1 1,-2 0,1 0,-1 0,1 0,-1 0,1 0,-1 0,0 0,1 0,-1 0,0 0,0 0,0 0,0 0,0 0,0 2,-1 4,0-1,-1 1,1 0,-4 7,-88 206,68-172,12-22,-14 34,23-50,-1-1,-1 1,1-1,-1 0,-1 0,-8 9,6-8,1 0,0 1,-11 20,-18 46,36-74,0-1,-1 1,1-1,1 1,-1-1,0 1,1 0,-1 0,1-1,0 1,0 5,0-7,0 0,1 0,-1 0,1 0,-1 0,1 0,0 0,-1 0,1 0,0 0,0-1,-1 1,1 0,0 0,0-1,0 1,0 0,0-1,0 1,0-1,0 1,0-1,0 0,1 0,-1 1,0-1,0 0,0 0,0 0,2 0,1 0,0 0,0 0,0-1,0 1,0-1,-1 0,1 0,0 0,-1-1,5-1,35-24,-16 9,-2 1,-21 14,0 0,1 0,-1 0,1 0,0 1,0-1,0 1,0 1,7-3,5 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58.312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5:12.558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78,'-6'15,"0"-1,-2 1,-15 22,13-20,-8 7,0-1,-2 0,0-1,-2-2,-27 22,-6 2,-90 80,145-124,-1 1,1-1,-1 0,1 1,-1-1,1 1,0-1,-1 1,1-1,0 1,-1 0,1-1,0 1,0-1,-1 1,1 0,0-1,0 1,0 0,0 0,0-1,0 1,0-1,1 0,-1 1,0-1,0 0,1 1,-1-1,0 0,1 0,-1 1,0-1,1 0,-1 0,0 0,1 1,-1-1,1 0,-1 0,0 0,1 0,-1 0,1 0,3 1,0-1,1 0,-1 0,0-1,5 0,9-3,0-1,0-1,0 0,32-18,62-46,2 0,-98 61,-1-1,0-1,-1 0,0-1,0 0,19-25,-1 1,-6 6,58-53,-83 82,1 0,-1 0,1 0,-1 0,1 0,-1 0,1 1,-1-1,1 1,3-2,-5 2,1 1,-1-1,1 0,-1 0,1 0,-1 0,1 0,-1 0,1 0,-1 1,1-1,-1 0,1 0,-1 1,1-1,-1 0,0 1,1-1,-1 1,0-1,1 0,-1 1,0-1,1 1,-1-1,0 1,0-1,0 1,1-1,-1 1,0-1,0 1,0-1,0 1,0-1,0 1,0-1,0 1,0 0,0 6,-1 1,0-1,0 0,0 0,-1 0,-3 9,-2 2,-10 21,-8 3,-1 0,-61 70,44-58,28-38,0 1,-29 23,23-22,-3 7,18-18,-1 0,-12 10,2-5,11-8,-1 1,1 0,0 0,0 0,0 0,1 1,0 0,0 0,0 0,-5 11,-1 4,7-15,1 0,0 0,0 1,0-1,1 1,0-1,0 1,-1 12,3-18,0-1,0 1,0-1,0 1,0-1,0 1,0-1,0 0,1 1,-1-1,0 1,0-1,0 0,1 1,-1-1,0 1,1-1,-1 0,0 1,1-1,-1 0,0 0,1 1,-1-1,1 0,-1 0,1 1,-1-1,0 0,1 0,-1 0,1 0,-1 0,1 0,-1 0,1 0,-1 0,1 0,-1 0,0 0,1 0,-1 0,1 0,-1 0,1-1,-1 1,1 0,0-1,23-11,-23 12,150-109,-97 66,155-118,-42 9,-125 111,31-41,-49 52,35-32,-42 45,24-19,-37 33,1 0,-1 0,0 0,1 1,-1 0,1 0,0 0,6-1,-10 3,0 0,0 0,0 0,0-1,0 1,0 0,0 1,0-1,0 0,0 0,0 0,0 0,-1 1,1-1,0 0,0 1,0-1,0 1,-1-1,1 1,0-1,1 2,-1 0,0-1,0 1,0-1,0 1,-1 0,1-1,0 1,-1 0,1 0,-1-1,1 3,-1 6,1-1,-1 0,-2 16,1-21,-3 22,-1 1,-1-1,-2 0,-1 0,0-1,-2 0,-1-1,-1 0,-25 34,10-17,2 0,2 2,2 1,-17 48,-38 101,65-166,1 1,1 0,-7 30,16-56,1 1,-1-1,1 1,0-1,0 0,0 1,0-1,0 1,1 3,0-6,-1 1,0-1,0 1,0-1,1 1,-1-1,0 1,1-1,-1 0,0 1,1-1,-1 0,0 1,1-1,-1 0,1 1,-1-1,1 0,0 1,0-1,0 0,0 0,0 0,0 0,0 0,0 0,0 0,1 0,-1 0,0-1,0 1,0 0,1-1,4-3,0 1,0-1,0-1,-1 1,0-1,0 0,0 0,0 0,6-10,0 1,236-288,-243 297,103-120,-73 87,49-39,-5 7,38-31,-50 49,-42 31,2 1,32-19,-55 37,-1 1,1 0,-1-1,1 1,0 0,-1 0,1 1,0-1,0 0,-1 1,1 0,0 0,0 0,4 0,-7 0,1 0,-1 1,0-1,0 0,1 0,-1 0,0 1,0-1,1 0,-1 0,0 1,0-1,0 0,0 1,1-1,-1 0,0 1,0-1,0 0,0 0,0 1,0-1,0 0,0 1,0-1,0 0,0 1,0-1,0 0,0 1,0-1,0 0,0 1,-1 0,-6 12,6-12,-28 41,-2-2,-64 63,11-14,-60 92,120-149,-2 1,1 2,-25 48,46-76,-1 0,-10 12,12-15,-1 0,1 1,0-1,0 1,0 0,1-1,-4 9,6-12,0-1,0 1,0 0,0 0,-1 0,1 0,0 0,1 0,-1 0,0 0,0 0,0 0,1 0,-1-1,0 1,1 0,-1 0,0 0,1 0,-1-1,1 1,0 0,-1-1,1 1,0 0,-1-1,1 1,0-1,0 1,-1-1,1 1,0-1,0 1,0-1,0 0,-1 1,1-1,1 0,3 1,0 0,-1 0,1-1,0 0,-1 0,8-1,0-1,-1 0,1-1,-1-1,1 0,-1-1,0 0,0 0,-1-1,12-9,12-11,39-38,-47 39,173-171,-28 38,-19 19,-111 94,12-12,-25 30,-23 20,1 0,1 1,-1 0,1 0,1 1,-1 0,1 0,-1 0,10-3,-16 8,-1 0,1 0,0-1,-1 1,1 0,-1 0,1 0,-1 0,1 0,-1 0,1 0,-1 0,1 0,-1 0,1 0,-1 0,1 1,-1-1,1 0,-1 0,1 0,-1 1,1-1,-1 0,1 1,-1-1,1 1,0 0,0 0,-1 0,1 1,-1-1,1 0,-1 0,1 1,-1-1,0 0,0 0,1 2,-1 3,0-1,0 1,-1-1,-2 10,-4 8,-1 0,-1 0,-1-1,0-1,-2 0,-25 34,18-30,1-1,2 0,0 0,-19 42,6-5,-73 111,56-100,29-47,13-20,0 1,0-1,1 1,0 0,0 0,0 0,1 1,-3 10,4-14,0-1,1 1,0 0,-1-1,1 1,0 0,1 0,-1-1,0 1,1 0,-1-1,1 1,0-1,0 1,3 4,-3-5,0-1,1 1,-1-1,1 0,0 1,-1-1,1 0,0 0,0 0,0 0,0-1,-1 1,1 0,0-1,1 1,-1-1,0 0,0 0,0 1,0-1,3-1,1 0,-1 0,0 0,1 0,-1-1,0 0,0 0,0 0,0-1,0 1,-1-1,1-1,6-5,5-6,25-29,-31 32,14-25,-20 29,1 0,0 0,1 0,0 1,0-1,1 1,0 1,9-8,-2 4,-5 4,-1 0,1 0,0 1,16-7,-22 11,-1 1,0-1,0 1,1-1,-1 1,0 0,1-1,-1 1,0 0,1 1,-1-1,0 0,1 1,-1-1,0 1,0 0,1 0,-1 0,0 0,0 0,0 0,0 0,0 1,0-1,-1 1,3 2,17 20,-16-17,0-1,1 1,-1-1,1-1,1 1,-1-1,1 0,0 0,0-1,12 6,-9-6,-2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6:43.4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6:59.709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0,'-1'10,"-1"-1,0 0,0 0,-1 0,0 0,-5 12,-1-1,-2 13,-2-1,-1-1,-1 0,-2-1,-29 40,29-50,0 0,-37 31,51-48,-1 0,1 1,0-1,1 1,-3 4,4-7,0 0,1 0,-1 0,1 0,0 0,-1 0,1 0,0 0,0 1,0-1,0 0,0 1,0-1,0-1,0 1,0-1,0 0,1 1,-1-1,0 1,0-1,1 0,-1 1,0-1,1 0,-1 1,0-1,1 0,-1 1,0-1,1 0,-1 0,1 1,-1-1,1 0,-1 0,1 0,-1 0,0 0,1 0,-1 0,2 0,6 0,1 0,0-2,0 1,-1-1,1 0,-1 0,0-1,13-6,-12 5,-1-1,0 0,0 0,-1-1,1 0,-1 0,8-9,41-56,-16 20,-36 46,79-86,-68 76,1 1,0 1,32-20,-43 30,-1 1,1 0,0 0,0 0,0 1,0 0,10-2,-14 3,0 0,0 0,0 0,0 0,0 0,0 1,0-1,0 0,0 0,0 1,0-1,0 0,0 1,0-1,0 1,0 0,1 1,-1-1,0 0,-1 0,1 0,-1 0,0 0,1 0,-1 0,0 0,0 0,1 0,-1 0,0 0,0 1,0-1,0 0,-1 0,1 0,0 0,0 0,-1 2,-4 10,1 0,-2 0,0-1,0 0,-13 18,-47 54,31-42,20-22,-2-1,-31 30,36-38,2 0,-1 1,1 1,1 0,-11 20,-21 28,-7 1,-58 69,105-130,0 0,0 1,0-1,0 0,0 1,0-1,0 1,1-1,-1 1,1-1,-1 1,0 2,1-4,0 1,0-1,1 1,-1 0,0-1,0 1,0-1,1 1,-1-1,0 1,0-1,1 1,-1-1,1 1,-1-1,0 1,1-1,-1 0,1 1,-1-1,1 1,-1-1,1 0,-1 0,1 1,-1-1,1 0,0 0,-1 0,1 0,-1 0,1 1,0-1,-1 0,1 0,0-1,5 2,0-1,0-1,0 1,-1-1,1 0,0 0,0-1,-1 1,7-4,49-26,-59 30,21-13,0-1,41-36,34-45,-1 1,-38 44,94-63,-85 66,-31 22,65-36,-30 23,22-9,-81 45,-13 3,0 0,0 0,1 0,-1 0,0 0,1 0,-1 0,0 0,0 0,1 1,-1-1,0 0,0 0,1 0,-1 1,0-1,0 0,1 0,-1 0,0 1,0-1,0 0,0 0,1 1,-1 0,0 1,0-1,0 0,0 0,0 0,0 1,-1-1,1 0,0 0,-1 0,1 0,0 1,-1-1,0 0,1 0,-1 0,1 0,-2 1,-221 290,-55 3,185-199,56-62,22-20,-23 25,34-35,0 1,1 0,-1 0,1 1,1-1,-1 1,1-1,0 1,0 0,-1 5,3-10,0 0,0 0,0 0,0 0,0 0,0 0,0-1,1 1,-1 0,0 0,0 0,1-1,-1 1,1 0,-1 0,0-1,1 1,0 0,-1-1,1 1,-1 0,1-1,0 1,-1-1,1 1,0-1,0 1,-1-1,1 0,0 1,0-1,0 0,-1 0,1 1,2-1,2 1,0 0,0-1,0 1,0-1,5-1,0 0,0-1,0 0,-1 0,1-1,0 0,9-6,54-30,-63 32,227-155,-15-21,-195 160,58-51,135-155,-202 211,19-18,15-14,-40 33,-10 13,1 1,-1-1,1 1,4-5,-7 7,1 1,-1 0,0 0,0 0,0 0,1-1,-1 1,0 0,0 0,0 0,1 0,-1 0,0 0,0-1,1 1,-1 0,0 0,0 0,1 0,-1 0,0 0,0 0,1 0,-1 0,0 0,0 0,1 1,-1-1,0 0,0 0,1 0,-1 0,4 9,-3 13,-6-2,0 0,-1-1,-1 0,0 0,-2 0,0-1,-14 19,-44 67,-150 173,204-262,0 0,-21 34,31-44,0 0,0 1,1-1,-1 1,1 0,1 0,-1-1,1 1,0 1,0-1,1 0,-1 0,2 11,0-15,-1-1,0 1,1 0,-1 0,1 0,0-1,-1 1,1 0,0-1,0 1,0-1,0 1,1-1,-1 1,0-1,1 0,-1 1,0-1,1 0,0 0,-1 0,1 0,0 0,-1-1,1 1,0-1,0 1,-1-1,1 1,0-1,0 0,0 0,0 0,0 0,0 0,3-1,1 0,1 0,-1-1,1 0,-1 0,0 0,0-1,0 0,0 0,7-6,19-17,35-37,-13 11,207-202,-154 148,21-5,-73 66,-30 24,0 1,2 2,0 0,33-15,-60 33,0 0,1-1,-1 1,0 0,1 0,-1 0,0 0,1 0,-1 0,1 0,-1-1,0 1,1 0,-1 0,0 0,1 0,-1 1,1-1,-1 0,0 0,1 0,-1 0,0 0,1 0,-1 0,0 1,1-1,-1 0,3 11,-8 15,-1-10,0 0,-1-1,0 0,-12 16,-43 56,38-54,-168 199,-25 37,202-247,2 1,0 1,2 0,0 1,-7 26,14-39,1-1,-1 0,1 0,1 1,-2 22,4-32,0-1,0 0,0 0,0 0,0 0,0 0,1 0,-1 0,0 0,1 0,-1 0,1 0,-1 0,1 0,-1 0,1 0,0 0,-1 0,1 0,0-1,0 1,0 0,1 0,0 0,0 0,0 0,0-1,0 1,0-1,0 0,0 1,0-1,0 0,0 0,4-1,2 0,0 0,0-1,0 0,-1-1,12-5,-6 1,-1 0,0-1,0-1,0 0,13-13,47-59,-47 53,50-64,-37 43,48-47,-6 11,-47 48,-12 17,29-24,9-7,-51 43,-1-1,1 1,-2-2,12-17,-14 19,-2 3,0 0,1 1,0-1,0 1,0-1,0 1,0 0,1 0,0 1,5-5,4-1,10-8,-22 16,0 0,1 0,-1 1,1-1,-1 0,1 1,-1-1,1 1,0 0,-1-1,1 1,2 0,-3 0,0 1,-1-1,1 1,0-1,0 1,0-1,-1 1,1-1,0 1,0 0,-1 0,1-1,-1 1,1 0,-1 0,1-1,-1 1,1 0,-1 0,0 0,1 0,-1 0,0 0,0 0,0 0,0 0,0 0,0 1,0 29,-3-18,0 1,-1-1,-7 18,6-20,1 0,0 0,1 1,0-1,1 1,-1 12,5 150,-2-161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7:34:20.010"/>
    </inkml:context>
    <inkml:brush xml:id="br0">
      <inkml:brushProperty name="width" value="0.15875" units="cm"/>
      <inkml:brushProperty name="height" value="0.3175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0,'18443'138'0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3:24.43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0,'0'1340'0,"1341"-1340"0,-1341-1340 0,-1341 1340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13.88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4:36.567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0,'-13'39,"-49"118,49-127,8-16,-1-1,-1 0,0 0,0-1,-15 19,16-24,-6 5,-16 22,26-30,-1 0,1-1,0 1,0 1,0-1,0 0,1 0,0 1,0-1,-1 9,2-12,0 0,-1 0,2 0,-1-1,0 1,0 0,0 0,0 0,0 0,1-1,-1 1,0 0,1 0,-1-1,1 1,-1 0,1-1,-1 1,1 0,-1-1,1 1,-1-1,1 1,1 0,-1 0,1-1,-1 1,1 0,0-1,-1 0,1 1,0-1,0 0,-1 0,1 0,2 0,1 0,-1-1,1 0,0 0,-1 0,1-1,-1 1,1-1,4-3,1-2,-1-1,0 0,-1-1,14-17,5-4,-24 26,98-97,-74 76,55-38,-45 38,1 2,0 1,49-18,-78 36,0 0,1 0,-2 0,16-11,-22 13,0 0,1 1,-1-1,1 1,0 0,-1 0,1 0,4-1,-7 2,0 0,1-1,-1 1,1 0,-1 0,1 0,-1 0,1 0,-1 1,0-1,1 0,-1 0,1 0,-1 0,1 0,-1 1,0-1,1 0,-1 0,0 1,1-1,0 1,-1-1,1 1,-1 0,0 0,0 0,1 0,-1-1,0 1,0 0,0 0,0 0,0 0,0 0,0-1,0 1,0 0,-1 1,-1 5,0 0,0 0,-1-1,0 1,0-1,-5 7,-28 38,21-31,-82 96,-1 0,73-85,-33 33,43-49,8-6,0 0,0 1,-7 14,8-14,1-1,-2 0,1 0,-11 11,8-10,0 0,1 1,0 0,0 1,1 0,1 0,0 0,0 1,1 0,1 0,1 1,-4 19,7-32,-1 0,1 0,0 0,0 0,0 0,0 0,0 0,0 0,0 1,0-1,1 0,-1 0,0 0,1 0,-1 0,0 0,1 0,-1 0,1 0,0-1,-1 1,2 1,-1-1,1 0,-1 0,0-1,1 1,-1-1,0 1,1-1,-1 0,0 1,1-1,-1 0,1 0,-1 0,3 0,4-2,-1 1,0-1,0 0,0 0,10-5,-2-1,0 0,0-1,21-18,38-39,-28 24,44-28,4-5,-22 19,-47 38,37-35,5-6,6-6,-20 2,-45 56,1 0,0 0,0 1,0 0,1 0,0 1,0 0,19-6,-29 11,1 0,0-1,-1 1,1 0,0 0,-1-1,1 1,0 0,0 0,-1 0,1 0,0 0,-1 0,1 0,0 0,0 0,-1 0,1 0,0 1,-1-1,1 0,0 1,-1-1,1 0,1 1,-2 0,1 0,-1 0,1 0,-1 0,1 0,-1 0,0 0,1 0,-1 0,0 0,0 0,0 0,0 0,0 0,0 2,-1 4,0-1,-1 1,1 0,-4 7,-88 206,68-172,12-22,-14 34,23-50,-1-1,-1 1,1-1,-1 0,-1 0,-8 9,6-8,1 0,0 1,-11 20,-18 46,36-74,0-1,-1 1,1-1,1 1,-1-1,0 1,1 0,-1 0,1-1,0 1,0 5,0-7,0 0,1 0,-1 0,1 0,-1 0,1 0,0 0,-1 0,1 0,0 0,0-1,-1 1,1 0,0 0,0-1,0 1,0 0,0-1,0 1,0-1,0 1,0-1,0 0,1 0,-1 1,0-1,0 0,0 0,0 0,2 0,1 0,0 0,0 0,0-1,0 1,0-1,-1 0,1 0,0 0,-1-1,5-1,35-24,-16 9,-2 1,-21 14,0 0,1 0,-1 0,1 0,0 1,0-1,0 1,0 1,7-3,5 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4:58.312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5:12.558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78,'-6'15,"0"-1,-2 1,-15 22,13-20,-8 7,0-1,-2 0,0-1,-2-2,-27 22,-6 2,-90 80,145-124,-1 1,1-1,-1 0,1 1,-1-1,1 1,0-1,-1 1,1-1,0 1,-1 0,1-1,0 1,0-1,-1 1,1 0,0-1,0 1,0 0,0 0,0-1,0 1,0-1,1 0,-1 1,0-1,0 0,1 1,-1-1,0 0,1 0,-1 1,0-1,1 0,-1 0,0 0,1 1,-1-1,1 0,-1 0,0 0,1 0,-1 0,1 0,3 1,0-1,1 0,-1 0,0-1,5 0,9-3,0-1,0-1,0 0,32-18,62-46,2 0,-98 61,-1-1,0-1,-1 0,0-1,0 0,19-25,-1 1,-6 6,58-53,-83 82,1 0,-1 0,1 0,-1 0,1 0,-1 0,1 1,-1-1,1 1,3-2,-5 2,1 1,-1-1,1 0,-1 0,1 0,-1 0,1 0,-1 0,1 0,-1 1,1-1,-1 0,1 0,-1 1,1-1,-1 0,0 1,1-1,-1 1,0-1,1 0,-1 1,0-1,1 1,-1-1,0 1,0-1,0 1,1-1,-1 1,0-1,0 1,0-1,0 1,0-1,0 1,0-1,0 1,0 0,0 6,-1 1,0-1,0 0,0 0,-1 0,-3 9,-2 2,-10 21,-8 3,-1 0,-61 70,44-58,28-38,0 1,-29 23,23-22,-3 7,18-18,-1 0,-12 10,2-5,11-8,-1 1,1 0,0 0,0 0,0 0,1 1,0 0,0 0,0 0,-5 11,-1 4,7-15,1 0,0 0,0 1,0-1,1 1,0-1,0 1,-1 12,3-18,0-1,0 1,0-1,0 1,0-1,0 1,0-1,0 0,1 1,-1-1,0 1,0-1,0 0,1 1,-1-1,0 1,1-1,-1 0,0 1,1-1,-1 0,0 0,1 1,-1-1,1 0,-1 0,1 1,-1-1,0 0,1 0,-1 0,1 0,-1 0,1 0,-1 0,1 0,-1 0,1 0,-1 0,0 0,1 0,-1 0,1 0,-1 0,1-1,-1 1,1 0,0-1,23-11,-23 12,150-109,-97 66,155-118,-42 9,-125 111,31-41,-49 52,35-32,-42 45,24-19,-37 33,1 0,-1 0,0 0,1 1,-1 0,1 0,0 0,6-1,-10 3,0 0,0 0,0 0,0-1,0 1,0 0,0 1,0-1,0 0,0 0,0 0,0 0,-1 1,1-1,0 0,0 1,0-1,0 1,-1-1,1 1,0-1,1 2,-1 0,0-1,0 1,0-1,0 1,-1 0,1-1,0 1,-1 0,1 0,-1-1,1 3,-1 6,1-1,-1 0,-2 16,1-21,-3 22,-1 1,-1-1,-2 0,-1 0,0-1,-2 0,-1-1,-1 0,-25 34,10-17,2 0,2 2,2 1,-17 48,-38 101,65-166,1 1,1 0,-7 30,16-56,1 1,-1-1,1 1,0-1,0 0,0 1,0-1,0 1,1 3,0-6,-1 1,0-1,0 1,0-1,1 1,-1-1,0 1,1-1,-1 0,0 1,1-1,-1 0,0 1,1-1,-1 0,1 1,-1-1,1 0,0 1,0-1,0 0,0 0,0 0,0 0,0 0,0 0,0 0,1 0,-1 0,0-1,0 1,0 0,1-1,4-3,0 1,0-1,0-1,-1 1,0-1,0 0,0 0,0 0,6-10,0 1,236-288,-243 297,103-120,-73 87,49-39,-5 7,38-31,-50 49,-42 31,2 1,32-19,-55 37,-1 1,1 0,-1-1,1 1,0 0,-1 0,1 1,0-1,0 0,-1 1,1 0,0 0,0 0,4 0,-7 0,1 0,-1 1,0-1,0 0,1 0,-1 0,0 1,0-1,1 0,-1 0,0 1,0-1,0 0,0 1,1-1,-1 0,0 1,0-1,0 0,0 0,0 1,0-1,0 0,0 1,0-1,0 0,0 1,0-1,0 0,0 1,0-1,0 0,0 1,-1 0,-6 12,6-12,-28 41,-2-2,-64 63,11-14,-60 92,120-149,-2 1,1 2,-25 48,46-76,-1 0,-10 12,12-15,-1 0,1 1,0-1,0 1,0 0,1-1,-4 9,6-12,0-1,0 1,0 0,0 0,-1 0,1 0,0 0,1 0,-1 0,0 0,0 0,0 0,1 0,-1-1,0 1,1 0,-1 0,0 0,1 0,-1-1,1 1,0 0,-1-1,1 1,0 0,-1-1,1 1,0-1,0 1,-1-1,1 1,0-1,0 1,0-1,0 0,-1 1,1-1,1 0,3 1,0 0,-1 0,1-1,0 0,-1 0,8-1,0-1,-1 0,1-1,-1-1,1 0,-1-1,0 0,0 0,-1-1,12-9,12-11,39-38,-47 39,173-171,-28 38,-19 19,-111 94,12-12,-25 30,-23 20,1 0,1 1,-1 0,1 0,1 1,-1 0,1 0,-1 0,10-3,-16 8,-1 0,1 0,0-1,-1 1,1 0,-1 0,1 0,-1 0,1 0,-1 0,1 0,-1 0,1 0,-1 0,1 0,-1 0,1 1,-1-1,1 0,-1 0,1 0,-1 1,1-1,-1 0,1 1,-1-1,1 1,0 0,0 0,-1 0,1 1,-1-1,1 0,-1 0,1 1,-1-1,0 0,0 0,1 2,-1 3,0-1,0 1,-1-1,-2 10,-4 8,-1 0,-1 0,-1-1,0-1,-2 0,-25 34,18-30,1-1,2 0,0 0,-19 42,6-5,-73 111,56-100,29-47,13-20,0 1,0-1,1 1,0 0,0 0,0 0,1 1,-3 10,4-14,0-1,1 1,0 0,-1-1,1 1,0 0,1 0,-1-1,0 1,1 0,-1-1,1 1,0-1,0 1,3 4,-3-5,0-1,1 1,-1-1,1 0,0 1,-1-1,1 0,0 0,0 0,0 0,0-1,-1 1,1 0,0-1,1 1,-1-1,0 0,0 0,0 1,0-1,3-1,1 0,-1 0,0 0,1 0,-1-1,0 0,0 0,0 0,0-1,0 1,-1-1,1-1,6-5,5-6,25-29,-31 32,14-25,-20 29,1 0,0 0,1 0,0 1,0-1,1 1,0 1,9-8,-2 4,-5 4,-1 0,1 0,0 1,16-7,-22 11,-1 1,0-1,0 1,1-1,-1 1,0 0,1-1,-1 1,0 0,1 1,-1-1,0 0,1 1,-1-1,0 1,0 0,1 0,-1 0,0 0,0 0,0 0,0 0,0 1,0-1,-1 1,3 2,17 20,-16-17,0-1,1 1,-1-1,1-1,1 1,-1-1,1 0,0 0,0-1,12 6,-9-6,-2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6:43.465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0,'0'1340'0,"2511"-1340"0,-2511-1340 0,-2511 1340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6:59.709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0,'-1'10,"-1"-1,0 0,0 0,-1 0,0 0,-5 12,-1-1,-2 13,-2-1,-1-1,-1 0,-2-1,-29 40,29-50,0 0,-37 31,51-48,-1 0,1 1,0-1,1 1,-3 4,4-7,0 0,1 0,-1 0,1 0,0 0,-1 0,1 0,0 0,0 1,0-1,0 0,0 1,0-1,0-1,0 1,0-1,0 0,1 1,-1-1,0 1,0-1,1 0,-1 1,0-1,1 0,-1 1,0-1,1 0,-1 1,0-1,1 0,-1 0,1 1,-1-1,1 0,-1 0,1 0,-1 0,0 0,1 0,-1 0,2 0,6 0,1 0,0-2,0 1,-1-1,1 0,-1 0,0-1,13-6,-12 5,-1-1,0 0,0 0,-1-1,1 0,-1 0,8-9,41-56,-16 20,-36 46,79-86,-68 76,1 1,0 1,32-20,-43 30,-1 1,1 0,0 0,0 0,0 1,0 0,10-2,-14 3,0 0,0 0,0 0,0 0,0 0,0 1,0-1,0 0,0 0,0 1,0-1,0 0,0 1,0-1,0 1,0 0,1 1,-1-1,0 0,-1 0,1 0,-1 0,0 0,1 0,-1 0,0 0,0 0,1 0,-1 0,0 0,0 1,0-1,0 0,-1 0,1 0,0 0,0 0,-1 2,-4 10,1 0,-2 0,0-1,0 0,-13 18,-47 54,31-42,20-22,-2-1,-31 30,36-38,2 0,-1 1,1 1,1 0,-11 20,-21 28,-7 1,-58 69,105-130,0 0,0 1,0-1,0 0,0 1,0-1,0 1,1-1,-1 1,1-1,-1 1,0 2,1-4,0 1,0-1,1 1,-1 0,0-1,0 1,0-1,1 1,-1-1,0 1,0-1,1 1,-1-1,1 1,-1-1,0 1,1-1,-1 0,1 1,-1-1,1 1,-1-1,1 0,-1 0,1 1,-1-1,1 0,0 0,-1 0,1 0,-1 0,1 1,0-1,-1 0,1 0,0-1,5 2,0-1,0-1,0 1,-1-1,1 0,0 0,0-1,-1 1,7-4,49-26,-59 30,21-13,0-1,41-36,34-45,-1 1,-38 44,94-63,-85 66,-31 22,65-36,-30 23,22-9,-81 45,-13 3,0 0,0 0,1 0,-1 0,0 0,1 0,-1 0,0 0,0 0,1 1,-1-1,0 0,0 0,1 0,-1 1,0-1,0 0,1 0,-1 0,0 1,0-1,0 0,0 0,1 1,-1 0,0 1,0-1,0 0,0 0,0 0,0 1,-1-1,1 0,0 0,-1 0,1 0,0 1,-1-1,0 0,1 0,-1 0,1 0,-2 1,-221 290,-55 3,185-199,56-62,22-20,-23 25,34-35,0 1,1 0,-1 0,1 1,1-1,-1 1,1-1,0 1,0 0,-1 5,3-10,0 0,0 0,0 0,0 0,0 0,0 0,0-1,1 1,-1 0,0 0,0 0,1-1,-1 1,1 0,-1 0,0-1,1 1,0 0,-1-1,1 1,-1 0,1-1,0 1,-1-1,1 1,0-1,0 1,-1-1,1 0,0 1,0-1,0 0,-1 0,1 1,2-1,2 1,0 0,0-1,0 1,0-1,5-1,0 0,0-1,0 0,-1 0,1-1,0 0,9-6,54-30,-63 32,227-155,-15-21,-195 160,58-51,135-155,-202 211,19-18,15-14,-40 33,-10 13,1 1,-1-1,1 1,4-5,-7 7,1 1,-1 0,0 0,0 0,0 0,1-1,-1 1,0 0,0 0,0 0,1 0,-1 0,0 0,0-1,1 1,-1 0,0 0,0 0,1 0,-1 0,0 0,0 0,1 0,-1 0,0 0,0 0,1 1,-1-1,0 0,0 0,1 0,-1 0,4 9,-3 13,-6-2,0 0,-1-1,-1 0,0 0,-2 0,0-1,-14 19,-44 67,-150 173,204-262,0 0,-21 34,31-44,0 0,0 1,1-1,-1 1,1 0,1 0,-1-1,1 1,0 1,0-1,1 0,-1 0,2 11,0-15,-1-1,0 1,1 0,-1 0,1 0,0-1,-1 1,1 0,0-1,0 1,0-1,0 1,1-1,-1 1,0-1,1 0,-1 1,0-1,1 0,0 0,-1 0,1 0,0 0,-1-1,1 1,0-1,0 1,-1-1,1 1,0-1,0 0,0 0,0 0,0 0,0 0,3-1,1 0,1 0,-1-1,1 0,-1 0,0 0,0-1,0 0,0 0,7-6,19-17,35-37,-13 11,207-202,-154 148,21-5,-73 66,-30 24,0 1,2 2,0 0,33-15,-60 33,0 0,1-1,-1 1,0 0,1 0,-1 0,0 0,1 0,-1 0,1 0,-1-1,0 1,1 0,-1 0,0 0,1 0,-1 1,1-1,-1 0,0 0,1 0,-1 0,0 0,1 0,-1 0,0 1,1-1,-1 0,3 11,-8 15,-1-10,0 0,-1-1,0 0,-12 16,-43 56,38-54,-168 199,-25 37,202-247,2 1,0 1,2 0,0 1,-7 26,14-39,1-1,-1 0,1 0,1 1,-2 22,4-32,0-1,0 0,0 0,0 0,0 0,0 0,1 0,-1 0,0 0,1 0,-1 0,1 0,-1 0,1 0,-1 0,1 0,0 0,-1 0,1 0,0-1,0 1,0 0,1 0,0 0,0 0,0 0,0-1,0 1,0-1,0 0,0 1,0-1,0 0,0 0,4-1,2 0,0 0,0-1,0 0,-1-1,12-5,-6 1,-1 0,0-1,0-1,0 0,13-13,47-59,-47 53,50-64,-37 43,48-47,-6 11,-47 48,-12 17,29-24,9-7,-51 43,-1-1,1 1,-2-2,12-17,-14 19,-2 3,0 0,1 1,0-1,0 1,0-1,0 1,0 0,1 0,0 1,5-5,4-1,10-8,-22 16,0 0,1 0,-1 1,1-1,-1 0,1 1,-1-1,1 1,0 0,-1-1,1 1,2 0,-3 0,0 1,-1-1,1 1,0-1,0 1,0-1,-1 1,1-1,0 1,0 0,-1 0,1-1,-1 1,1 0,-1 0,1-1,-1 1,1 0,-1 0,0 0,1 0,-1 0,0 0,0 0,0 0,0 0,0 0,0 1,0 29,-3-18,0 1,-1-1,-7 18,6-20,1 0,0 0,1 1,0-1,1 1,-1 12,5 150,-2-161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47:37.8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0,'0'1340'0,"2034"-1340"0,-2034-1340 0,-2034 1340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16:47:58.346"/>
    </inkml:context>
    <inkml:brush xml:id="br0">
      <inkml:brushProperty name="width" value="0.3" units="cm"/>
      <inkml:brushProperty name="height" value="0.6" units="cm"/>
      <inkml:brushProperty name="color" value="#3B3059"/>
      <inkml:brushProperty name="tip" value="rectangle"/>
      <inkml:brushProperty name="rasterOp" value="maskPen"/>
      <inkml:brushProperty name="ignorePressure" value="1"/>
    </inkml:brush>
  </inkml:definitions>
  <inkml:trace contextRef="#ctx0" brushRef="#br0">310 78,'-4'0,"0"1,0-1,0 1,0 0,0 0,0 0,1 0,-1 1,0 0,1 0,-1 0,1 0,-4 3,-4 4,0 1,-13 16,0 1,-27 30,9-9,36-42,0 1,0 0,0 0,1 0,0 1,1 0,-1 0,2 0,-5 13,-26 70,34-90,-1-1,1 1,0-1,-1 1,1-1,0 1,0-1,0 1,-1 0,1-1,0 1,0 0,0-1,0 1,0-1,0 1,0 0,0-1,1 1,-1 0,0-1,0 1,0-1,1 1,-1 0,0-1,1 1,-1-1,0 1,1-1,-1 1,1-1,-1 0,1 1,-1-1,1 1,-1-1,1 0,-1 1,1-1,-1 0,1 0,0 0,-1 1,1-1,-1 0,1 0,0 0,-1 0,1 0,0 0,-1 0,1 0,-1 0,1 0,0-1,6 0,0 0,0 0,13-5,8-5,-1 0,0-2,0-1,-2-1,0-1,39-33,-49 37,0 1,1 1,31-16,-18 8,-22 13,0 1,14-8,-17 11,4-3,1 0,1 1,-1 0,17-2,-24 4,-1 1,0 0,1 0,-1 0,1 0,-1 0,1 0,-1 0,0 0,1 1,-1-1,0 0,1 1,-1-1,0 1,1 0,-1-1,0 1,0 0,0 0,1 0,-1 0,0 0,0 0,-1 0,1 0,0 0,0 0,0 1,-1-1,1 0,-1 1,1-1,-1 0,1 1,-1-1,0 1,0-1,1 0,-1 1,0 1,-1 3,1-1,0 1,-1-1,0 1,-1-1,1 1,-1-1,0 0,0 0,0 0,-1 0,-6 9,-4 4,-31 31,12-14,5 1,-34 58,12-16,22-33,22-34,-1-1,0 0,0 0,-1-1,-14 15,8-8,13-16,-1 1,1 0,0-1,-1 1,1 0,0-1,-1 1,1 0,0-1,0 1,0 0,0 0,0-1,0 1,0 0,0 0,0-1,0 1,0 0,0 0,0-1,1 2,-1-1,1-1,-1 0,0 0,0 0,1 1,-1-1,0 0,1 0,-1 0,0 0,1 0,-1 0,0 0,1 0,-1 0,0 0,1 0,-1 0,0 0,1 0,-1 0,0 0,0 0,1 0,-1 0,0 0,1 0,-1-1,0 1,1 0,-1 0,0 0,0-1,1 1,-1 0,0 0,0-1,12-10,-1-2,-1-1,0-1,11-21,20-53,-31 68,32-80,34-69,-58 141,2 0,1 1,1 0,34-31,-43 46,-5 5,1 0,1 1,-1-1,1 2,18-10,57-21,-51 24,-33 13,3-2,1 0,0 0,0 1,6-1,-10 1,0 1,0 0,-1 0,1 0,0 0,0 0,0 0,-1 0,1 0,0 0,0 0,0 1,-1-1,1 0,0 1,0-1,-1 0,1 1,0-1,-1 1,1-1,0 1,-1-1,1 1,-1-1,1 1,-1 0,1-1,-1 1,1 0,-1-1,0 1,1 0,-1 0,0-1,0 1,1 1,-1 2,0 0,0-1,0 1,0 0,-1-1,0 1,1 0,-4 5,-13 31,12-29,-47 90,-107 154,122-198,-44 95,63-116,-2-1,-43 56,58-85,1 0,0 0,1 0,0 1,0-1,0 1,0 0,1 0,-1 9,2-15,1 0,0-1,0 1,0 0,0 0,0 0,0 0,0 0,0 0,0 0,0 0,0-1,1 1,-1 0,0 0,1 0,-1 0,1-1,-1 1,1 0,-1 0,1-1,-1 1,1 0,1 0,-1 0,0-1,1 1,-1-1,1 1,-1-1,0 0,1 0,-1 0,1 0,-1 0,0 0,1 0,-1 0,3-1,3-1,-1 0,0-1,1 0,-1 0,10-6,26-23,64-63,28-47,-80 84,62-70,95-99,-68 107,-138 116,13-10,-1-2,0 1,25-34,-41 47,0 1,1-1,-1 1,0-1,0 1,1 0,-1 0,1 0,-1 0,1 0,2-1,-4 2,0 0,1 0,-1 0,0 0,0 0,1 0,-1 0,0 0,0 0,1 0,-1 0,0 0,0 0,1 0,-1 0,0 0,0 0,1 0,-1 1,0-1,0 0,0 0,1 0,-1 0,0 1,0-1,0 0,1 0,-1 1,0 0,1 0,-1 1,1-1,-1 0,0 0,0 1,1-1,-1 0,0 1,-1 0,0 13,0-1,-1 0,-8 26,-19 43,11-42,-2-1,-31 46,20-34,-26 38,-3-2,-79 87,133-168,-86 107,38-48,53-66,1 1,0-1,0 0,-1 0,1 1,0-1,0 0,0 1,0-1,-1 0,1 1,0-1,0 0,0 1,0-1,0 1,0-1,0 0,0 1,0-1,0 0,0 1,0-1,0 0,1 1,-1-1,0 0,0 1,0 0,11 3,16-4,-20-1,0-1,0 0,-1 0,1-1,-1 0,1 0,6-5,43-32,-32 21,12-9,65-67,21-44,-45 36,-44 57,40-43,38-41,-93 107,-10 15,0 0,1 1,-1 0,1 0,1 1,15-8,-13 7,1-1,-1 0,12-10,-23 17,1-1,-1 1,1 0,-1 0,1 0,0 0,0 0,0 0,2-1,-4 2,0 0,1 0,-1 0,0 0,0 0,1 0,-1 0,0 0,1 0,-1 0,0 0,1 0,-1 0,0 0,0 1,1-1,-1 0,0 0,0 0,1 0,-1 1,0-1,0 0,0 0,1 1,-1-1,1 1,-1 0,0 0,0-1,1 1,-1 0,0 0,0 0,0 0,0-1,0 1,0 0,0 1,-1 5,0 0,-1 0,0 0,0 0,-5 11,-20 35,18-38,-51 89,-28 55,56-90,-22 73,41-105,6-20,0 0,2 1,0 0,1 0,-3 33,7-49,0-1,0 1,0 0,1-1,-1 1,0-1,1 1,-1-1,1 1,-1-1,1 1,1 1,-2-2,1-1,-1 1,1 0,-1-1,1 1,0-1,-1 1,1-1,-1 0,1 1,0-1,0 0,-1 1,1-1,0 0,0 0,-1 1,3-1,-1 0,0-1,0 1,0 0,1-1,-1 0,0 1,0-1,0 0,0 0,0 0,0 0,0 0,0-1,-1 1,1-1,2-1,52-57,-3-3,55-83,48-58,-9 53,-100 107,14-10,110-74,-140 106,-17 12,1 1,0 0,0 1,29-10,-43 17,-1 1,1 0,-1 0,1 0,-1 0,1-1,-1 1,1 0,-1 0,1 0,-1 0,1 0,-1 0,1 0,-1 0,1 0,-1 0,1 1,-1-1,1 0,-1 0,1 0,-1 0,0 1,1-1,-1 0,1 1,-1-1,0 0,1 1,-1-1,0 0,1 1,-1-1,0 1,1-1,-1 1,0-1,0 0,0 1,1-1,-1 1,0-1,0 1,0-1,0 1,0-1,0 1,0-1,0 2,0 1,-1 1,1-1,-1 1,0-1,0 0,-1 5,-4 4,0-2,0 1,-1-1,-9 10,-10 16,-131 228,147-247,-82 156,25-45,59-116,0 0,-10 12,12-18,0 1,1 0,0 1,0 0,1-1,0 1,-5 14,8-21,1 0,0 0,0 0,-1 0,1 0,0 1,0-1,0 0,0 0,0 0,1 0,-1 0,0 0,0 0,1 0,-1 0,0 0,1 0,-1 0,1 0,0 0,0 1,1 0,-1-1,1 0,0 0,-1 0,1 0,0 0,0 0,0 0,0-1,0 1,3 0,5 1,1-1,-1-1,19-1,-24 1,4-1,1 0,-1-1,1 0,-1-1,1 0,11-6,53-30,-36 17,-30 18,1-1,-1 0,0-1,8-7,-15 11,1 1,-1 0,1 0,-1 0,1-1,-1 1,1 1,0-1,-1 0,1 0,0 1,0-1,0 1,-1-1,1 1,0 0,3 0,-2 2,-4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4:36.589"/>
    </inkml:context>
    <inkml:brush xml:id="br0">
      <inkml:brushProperty name="width" value="0.05" units="cm"/>
      <inkml:brushProperty name="height" value="0.05" units="cm"/>
      <inkml:brushProperty name="color" value="#00F900"/>
    </inkml:brush>
  </inkml:definitions>
  <inkml:trace contextRef="#ctx0" brushRef="#br0">1 1 24522,'0'820'0,"1338"-820"0,-1338-820 0,-1338 820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4:50.900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1 24491,'0'745'0,"1339"-745"0,-1339-745 0,-1339 745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5:03.3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24499,'0'742'0,"1367"-742"0,-1367-742 0,-1367 742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8:15:15.73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24524,'0'715'0,"1318"-715"0,-1318-715 0,-1318 715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3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3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9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15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33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3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14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3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4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1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1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F9F872-BC18-4B62-A776-5BDA165F4BE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FD4CFF9-A6E3-4BD1-AA14-4787786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7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0.png"/><Relationship Id="rId18" Type="http://schemas.openxmlformats.org/officeDocument/2006/relationships/customXml" Target="../ink/ink12.xml"/><Relationship Id="rId3" Type="http://schemas.openxmlformats.org/officeDocument/2006/relationships/image" Target="../media/image16.png"/><Relationship Id="rId21" Type="http://schemas.openxmlformats.org/officeDocument/2006/relationships/image" Target="../media/image271.png"/><Relationship Id="rId7" Type="http://schemas.openxmlformats.org/officeDocument/2006/relationships/image" Target="../media/image200.png"/><Relationship Id="rId12" Type="http://schemas.openxmlformats.org/officeDocument/2006/relationships/customXml" Target="../ink/ink9.xml"/><Relationship Id="rId17" Type="http://schemas.openxmlformats.org/officeDocument/2006/relationships/image" Target="../media/image250.png"/><Relationship Id="rId25" Type="http://schemas.openxmlformats.org/officeDocument/2006/relationships/image" Target="../media/image270.png"/><Relationship Id="rId2" Type="http://schemas.openxmlformats.org/officeDocument/2006/relationships/image" Target="../media/image1.jpe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0.png"/><Relationship Id="rId24" Type="http://schemas.openxmlformats.org/officeDocument/2006/relationships/customXml" Target="../ink/ink15.xml"/><Relationship Id="rId15" Type="http://schemas.openxmlformats.org/officeDocument/2006/relationships/image" Target="../media/image240.png"/><Relationship Id="rId23" Type="http://schemas.openxmlformats.org/officeDocument/2006/relationships/image" Target="../media/image280.png"/><Relationship Id="rId10" Type="http://schemas.openxmlformats.org/officeDocument/2006/relationships/customXml" Target="../ink/ink8.xml"/><Relationship Id="rId19" Type="http://schemas.openxmlformats.org/officeDocument/2006/relationships/image" Target="../media/image260.png"/><Relationship Id="rId4" Type="http://schemas.openxmlformats.org/officeDocument/2006/relationships/customXml" Target="../ink/ink6.xml"/><Relationship Id="rId9" Type="http://schemas.openxmlformats.org/officeDocument/2006/relationships/image" Target="../media/image210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30.png"/><Relationship Id="rId18" Type="http://schemas.openxmlformats.org/officeDocument/2006/relationships/customXml" Target="../ink/ink22.xml"/><Relationship Id="rId3" Type="http://schemas.openxmlformats.org/officeDocument/2006/relationships/image" Target="../media/image17.png"/><Relationship Id="rId21" Type="http://schemas.openxmlformats.org/officeDocument/2006/relationships/image" Target="../media/image37.png"/><Relationship Id="rId7" Type="http://schemas.openxmlformats.org/officeDocument/2006/relationships/image" Target="../media/image300.png"/><Relationship Id="rId12" Type="http://schemas.openxmlformats.org/officeDocument/2006/relationships/customXml" Target="../ink/ink19.xml"/><Relationship Id="rId17" Type="http://schemas.openxmlformats.org/officeDocument/2006/relationships/image" Target="../media/image35.png"/><Relationship Id="rId2" Type="http://schemas.openxmlformats.org/officeDocument/2006/relationships/image" Target="../media/image1.jpe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20.png"/><Relationship Id="rId15" Type="http://schemas.openxmlformats.org/officeDocument/2006/relationships/image" Target="../media/image34.png"/><Relationship Id="rId10" Type="http://schemas.openxmlformats.org/officeDocument/2006/relationships/customXml" Target="../ink/ink18.xml"/><Relationship Id="rId19" Type="http://schemas.openxmlformats.org/officeDocument/2006/relationships/image" Target="../media/image36.png"/><Relationship Id="rId4" Type="http://schemas.openxmlformats.org/officeDocument/2006/relationships/customXml" Target="../ink/ink16.xml"/><Relationship Id="rId9" Type="http://schemas.openxmlformats.org/officeDocument/2006/relationships/image" Target="../media/image311.png"/><Relationship Id="rId14" Type="http://schemas.openxmlformats.org/officeDocument/2006/relationships/customXml" Target="../ink/ink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customXml" Target="../ink/ink28.xml"/><Relationship Id="rId3" Type="http://schemas.openxmlformats.org/officeDocument/2006/relationships/customXml" Target="../ink/ink24.xml"/><Relationship Id="rId7" Type="http://schemas.openxmlformats.org/officeDocument/2006/relationships/customXml" Target="../ink/ink25.xml"/><Relationship Id="rId12" Type="http://schemas.openxmlformats.org/officeDocument/2006/relationships/image" Target="../media/image5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27.xml"/><Relationship Id="rId10" Type="http://schemas.openxmlformats.org/officeDocument/2006/relationships/image" Target="../media/image80.png"/><Relationship Id="rId9" Type="http://schemas.openxmlformats.org/officeDocument/2006/relationships/customXml" Target="../ink/ink26.xml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customXml" Target="../ink/ink29.xml"/><Relationship Id="rId7" Type="http://schemas.openxmlformats.org/officeDocument/2006/relationships/customXml" Target="../ink/ink3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.png"/><Relationship Id="rId10" Type="http://schemas.openxmlformats.org/officeDocument/2006/relationships/image" Target="../media/image431.png"/><Relationship Id="rId9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ustomXml" Target="../ink/ink32.xml"/><Relationship Id="rId7" Type="http://schemas.openxmlformats.org/officeDocument/2006/relationships/customXml" Target="../ink/ink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10" Type="http://schemas.openxmlformats.org/officeDocument/2006/relationships/image" Target="../media/image500.png"/><Relationship Id="rId9" Type="http://schemas.openxmlformats.org/officeDocument/2006/relationships/customXml" Target="../ink/ink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24.png"/><Relationship Id="rId7" Type="http://schemas.openxmlformats.org/officeDocument/2006/relationships/image" Target="../media/image4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0.png"/><Relationship Id="rId10" Type="http://schemas.openxmlformats.org/officeDocument/2006/relationships/customXml" Target="../ink/ink37.xml"/><Relationship Id="rId4" Type="http://schemas.openxmlformats.org/officeDocument/2006/relationships/customXml" Target="../ink/ink35.xml"/><Relationship Id="rId9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customXml" Target="../ink/ink38.xml"/><Relationship Id="rId7" Type="http://schemas.openxmlformats.org/officeDocument/2006/relationships/customXml" Target="../ink/ink3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10" Type="http://schemas.openxmlformats.org/officeDocument/2006/relationships/image" Target="../media/image560.png"/><Relationship Id="rId9" Type="http://schemas.openxmlformats.org/officeDocument/2006/relationships/customXml" Target="../ink/ink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3.png"/><Relationship Id="rId7" Type="http://schemas.openxmlformats.org/officeDocument/2006/relationships/image" Target="../media/image5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41.xml"/><Relationship Id="rId9" Type="http://schemas.openxmlformats.org/officeDocument/2006/relationships/image" Target="../media/image5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00.png"/><Relationship Id="rId3" Type="http://schemas.openxmlformats.org/officeDocument/2006/relationships/customXml" Target="../ink/ink43.xml"/><Relationship Id="rId7" Type="http://schemas.openxmlformats.org/officeDocument/2006/relationships/customXml" Target="../ink/ink44.xml"/><Relationship Id="rId12" Type="http://schemas.openxmlformats.org/officeDocument/2006/relationships/customXml" Target="../ink/ink47.xml"/><Relationship Id="rId17" Type="http://schemas.openxmlformats.org/officeDocument/2006/relationships/image" Target="../media/image110.png"/><Relationship Id="rId2" Type="http://schemas.openxmlformats.org/officeDocument/2006/relationships/image" Target="../media/image2.png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46.xml"/><Relationship Id="rId15" Type="http://schemas.openxmlformats.org/officeDocument/2006/relationships/image" Target="../media/image510.png"/><Relationship Id="rId10" Type="http://schemas.openxmlformats.org/officeDocument/2006/relationships/image" Target="../media/image80.png"/><Relationship Id="rId9" Type="http://schemas.openxmlformats.org/officeDocument/2006/relationships/customXml" Target="../ink/ink45.xml"/><Relationship Id="rId14" Type="http://schemas.openxmlformats.org/officeDocument/2006/relationships/customXml" Target="../ink/ink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00.png"/><Relationship Id="rId18" Type="http://schemas.openxmlformats.org/officeDocument/2006/relationships/image" Target="../media/image130.png"/><Relationship Id="rId3" Type="http://schemas.openxmlformats.org/officeDocument/2006/relationships/customXml" Target="../ink/ink50.xml"/><Relationship Id="rId7" Type="http://schemas.openxmlformats.org/officeDocument/2006/relationships/customXml" Target="../ink/ink51.xml"/><Relationship Id="rId12" Type="http://schemas.openxmlformats.org/officeDocument/2006/relationships/customXml" Target="../ink/ink54.xml"/><Relationship Id="rId17" Type="http://schemas.openxmlformats.org/officeDocument/2006/relationships/customXml" Target="../ink/ink57.xml"/><Relationship Id="rId2" Type="http://schemas.openxmlformats.org/officeDocument/2006/relationships/image" Target="../media/image2.png"/><Relationship Id="rId16" Type="http://schemas.openxmlformats.org/officeDocument/2006/relationships/image" Target="../media/image120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53.xml"/><Relationship Id="rId15" Type="http://schemas.openxmlformats.org/officeDocument/2006/relationships/customXml" Target="../ink/ink56.xml"/><Relationship Id="rId10" Type="http://schemas.openxmlformats.org/officeDocument/2006/relationships/image" Target="../media/image80.png"/><Relationship Id="rId19" Type="http://schemas.openxmlformats.org/officeDocument/2006/relationships/customXml" Target="../ink/ink58.xml"/><Relationship Id="rId9" Type="http://schemas.openxmlformats.org/officeDocument/2006/relationships/customXml" Target="../ink/ink52.xml"/><Relationship Id="rId14" Type="http://schemas.openxmlformats.org/officeDocument/2006/relationships/customXml" Target="../ink/ink5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2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0" Type="http://schemas.openxmlformats.org/officeDocument/2006/relationships/image" Target="../media/image60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75DD-209A-FBD2-48B0-CA8212753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Wine Quality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EEC3-E891-BBA1-0C74-0939E581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Viveka Cheekati</a:t>
            </a:r>
          </a:p>
        </p:txBody>
      </p:sp>
    </p:spTree>
    <p:extLst>
      <p:ext uri="{BB962C8B-B14F-4D97-AF65-F5344CB8AC3E}">
        <p14:creationId xmlns:p14="http://schemas.microsoft.com/office/powerpoint/2010/main" val="162720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B33F4-0D1F-E6D9-02AE-0E1BA62F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E305F-B7B5-99E6-C910-3E90ADC3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Distribution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4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Color</a:t>
            </a:r>
          </a:p>
        </p:txBody>
      </p:sp>
      <p:pic>
        <p:nvPicPr>
          <p:cNvPr id="8" name="Content Placeholder 7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98118EC0-8953-B505-3F74-E98FED0B9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1541" y="1113063"/>
            <a:ext cx="4687350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634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BB556-0235-3E68-B3C0-FE8CCB6C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9952A-E0A3-83FF-B1C6-7B53EC78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Distribution 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4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Quality</a:t>
            </a:r>
          </a:p>
        </p:txBody>
      </p:sp>
      <p:pic>
        <p:nvPicPr>
          <p:cNvPr id="15" name="Content Placeholder 14" descr="A graph of a bar chart&#10;&#10;AI-generated content may be incorrect.">
            <a:extLst>
              <a:ext uri="{FF2B5EF4-FFF2-40B4-BE49-F238E27FC236}">
                <a16:creationId xmlns:a16="http://schemas.microsoft.com/office/drawing/2014/main" id="{E58F94A5-287D-8071-AA35-94954F12C7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9763" y="1146447"/>
            <a:ext cx="6470907" cy="45619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79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3F849-332A-0928-AEE3-791133EB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45564-ADF8-7ED1-94E4-B0488C4D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2035AB-6A75-32F4-0406-8A7FFA27F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DCACDB-4001-C994-4CFB-A2CA87756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5D55CB-F334-B88C-F31A-1A14AA445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A2D7A6-EB78-F82E-0EC9-4FD3B02AF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9B6414-8EE9-0EF4-AF25-F3F0A705C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5DAD1D-B026-0DF8-76E5-970F5D561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84AF1CA-E684-9C99-B14C-CD48C617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0F5EE10-A51E-C037-F8EC-DB737BF7C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5057492-CDA6-6062-BABE-F147D1DF8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6B6B4FE-C262-113C-09AB-28314210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24820-A6B5-889A-4990-18C20DC4A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38CC058-AAC6-B02E-7D11-4E4AE5FA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C77F6B42-5FEE-71EC-D576-A13FFE606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CA712-6A62-03A3-B331-9C581C09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Balance Data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980401B-ADAC-1699-156C-4115C7A49B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4607" y="2486249"/>
            <a:ext cx="6391533" cy="188550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185AFA4-0FFD-5F85-5C14-B93399659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0D4B998-0645-702A-2990-814BE3657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332E3B-1512-9A0D-9B95-5C8180377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1A07-D96F-A536-E372-E355A3C2B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Mutate quality</a:t>
            </a:r>
            <a:endParaRPr lang="en-US" dirty="0"/>
          </a:p>
          <a:p>
            <a:pPr lvl="1"/>
            <a:r>
              <a:rPr lang="en-US" dirty="0"/>
              <a:t>Discrete </a:t>
            </a:r>
            <a:r>
              <a:rPr lang="en-US" b="1" dirty="0"/>
              <a:t>Qualitative</a:t>
            </a:r>
            <a:r>
              <a:rPr lang="en-US" dirty="0"/>
              <a:t> Nominal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quality &lt; 6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“not good enough”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quality = 6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“nicest can buy”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quality &gt; 6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“too expensive”</a:t>
            </a:r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3E90E8-39DC-3F9B-F7C6-F94F05D9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AAB31D-1A64-EE97-64C6-87C5261E9693}"/>
                  </a:ext>
                </a:extLst>
              </p14:cNvPr>
              <p14:cNvContentPartPr/>
              <p14:nvPr/>
            </p14:nvContentPartPr>
            <p14:xfrm>
              <a:off x="5142960" y="4133355"/>
              <a:ext cx="6639840" cy="5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AAB31D-1A64-EE97-64C6-87C5261E96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4520" y="4076475"/>
                <a:ext cx="669672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30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30CC5-D8E1-DE78-5FD7-3C083618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6901-2914-DC96-6025-ECB0A3CF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Distribution 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4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Quality</a:t>
            </a:r>
          </a:p>
        </p:txBody>
      </p:sp>
      <p:pic>
        <p:nvPicPr>
          <p:cNvPr id="15" name="Content Placeholder 1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FB6C4FA-8B57-94BD-A4A2-89FE78CDB7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72" t="-26" r="-31604" b="42"/>
          <a:stretch/>
        </p:blipFill>
        <p:spPr>
          <a:xfrm>
            <a:off x="1109763" y="1142556"/>
            <a:ext cx="6470907" cy="456977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DB93B-E43C-339B-72D7-F3C5C47E2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708A6-ED25-A6FE-9E86-7C7F6B38A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A986FA-DBC4-015E-8FBC-EF4F6EFA4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B46C51-8B10-7EF7-A82C-A65C4AC47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0FF249-CF46-6BCB-5A76-0F3B04237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D45F6B-D8EA-540C-D01E-834A4B054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4E42AE-A608-1BD7-5C78-3C14A442F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150686-E000-62FE-CEE5-6A3B3E114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3C7CDDED-0E9F-F7B6-CB7C-1453198D0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2C5E5DFA-4AA1-3F58-7E47-BCE7ED10F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7E677FD-A27A-A71F-2A78-305B4B20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546A3A1-71AE-C5E9-B174-2A3022B58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BFB9AC5-39DD-AD99-11E0-33C62AD9A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A6B6EF-4B1C-1FCF-E2B3-9B893FB17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D7F188-B08A-24F7-E3A2-600188C1D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F0F2D99-D2BD-7006-8BB6-84FE374AA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FA23FEE-A895-E2E1-0A45-EC7F2078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>
                <a:solidFill>
                  <a:schemeClr val="tx1"/>
                </a:solidFill>
              </a:rPr>
              <a:t>Numeric Features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E5C4ED-7F0B-CB77-A6BD-8310BBF8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6C587-9881-9C69-99D8-5BAF1B9FF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cap="all" dirty="0">
                <a:solidFill>
                  <a:schemeClr val="tx1"/>
                </a:solidFill>
              </a:rPr>
              <a:t> Correlation Heatmap</a:t>
            </a:r>
          </a:p>
          <a:p>
            <a:pPr>
              <a:buFont typeface="Wingdings 3" charset="2"/>
              <a:buChar char=""/>
            </a:pPr>
            <a:endParaRPr lang="en-US" cap="all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cap="all" dirty="0">
                <a:solidFill>
                  <a:schemeClr val="tx1"/>
                </a:solidFill>
              </a:rPr>
              <a:t> Scatterplot Matrix</a:t>
            </a:r>
          </a:p>
        </p:txBody>
      </p:sp>
    </p:spTree>
    <p:extLst>
      <p:ext uri="{BB962C8B-B14F-4D97-AF65-F5344CB8AC3E}">
        <p14:creationId xmlns:p14="http://schemas.microsoft.com/office/powerpoint/2010/main" val="443247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4D2F7-9785-71BA-E225-5565EB54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E64AD-69F0-256F-D810-6BB76515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Normalize Numerics</a:t>
            </a: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60ECAE-79C4-7652-7DF9-F1B0F10A5E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900"/>
          <a:stretch/>
        </p:blipFill>
        <p:spPr>
          <a:xfrm>
            <a:off x="5194607" y="1913349"/>
            <a:ext cx="6391533" cy="3031301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B9DE6E-3D55-E018-0CAE-579CECA40D0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54955" y="2120900"/>
                <a:ext cx="3133726" cy="389890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</a:rPr>
                  <a:t>Using the minimum and maximum of numeric columns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B9DE6E-3D55-E018-0CAE-579CECA40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54955" y="2120900"/>
                <a:ext cx="3133726" cy="3898900"/>
              </a:xfrm>
              <a:blipFill>
                <a:blip r:embed="rId6"/>
                <a:stretch>
                  <a:fillRect l="-388" t="-938" r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BEAFC-A952-06EA-1590-7AE50ADF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16072-8434-882D-9AAA-1F8AE66DB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Correlation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3A581-32B1-41EC-60E0-3138A662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" b="166"/>
          <a:stretch/>
        </p:blipFill>
        <p:spPr>
          <a:xfrm>
            <a:off x="1109763" y="1441174"/>
            <a:ext cx="6470907" cy="398559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C01966-08DF-92D7-3CE4-CC38EA4E4A3F}"/>
                  </a:ext>
                </a:extLst>
              </p14:cNvPr>
              <p14:cNvContentPartPr/>
              <p14:nvPr/>
            </p14:nvContentPartPr>
            <p14:xfrm>
              <a:off x="6082889" y="3282496"/>
              <a:ext cx="482040" cy="29616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C01966-08DF-92D7-3CE4-CC38EA4E4A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3889" y="3273478"/>
                <a:ext cx="499680" cy="313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0A973B-FA1F-2360-B25D-1EACD49AE75E}"/>
                  </a:ext>
                </a:extLst>
              </p14:cNvPr>
              <p14:cNvContentPartPr/>
              <p14:nvPr/>
            </p14:nvContentPartPr>
            <p14:xfrm>
              <a:off x="3625034" y="3974376"/>
              <a:ext cx="482400" cy="268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0A973B-FA1F-2360-B25D-1EACD49AE7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6034" y="3965376"/>
                <a:ext cx="5000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7A66B5-B6A7-C47F-6988-447DA8A916AE}"/>
                  </a:ext>
                </a:extLst>
              </p14:cNvPr>
              <p14:cNvContentPartPr/>
              <p14:nvPr/>
            </p14:nvContentPartPr>
            <p14:xfrm>
              <a:off x="5095769" y="3980418"/>
              <a:ext cx="492480" cy="267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7A66B5-B6A7-C47F-6988-447DA8A916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6769" y="3971418"/>
                <a:ext cx="5101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CD2D2F5-8539-3A11-A5E3-40869DE54D71}"/>
                  </a:ext>
                </a:extLst>
              </p14:cNvPr>
              <p14:cNvContentPartPr/>
              <p14:nvPr/>
            </p14:nvContentPartPr>
            <p14:xfrm>
              <a:off x="3605661" y="4314992"/>
              <a:ext cx="474726" cy="257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CD2D2F5-8539-3A11-A5E3-40869DE54D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96663" y="4306005"/>
                <a:ext cx="492362" cy="275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1BD8294-9846-DD82-29EE-13A3A1AB5D6C}"/>
                  </a:ext>
                </a:extLst>
              </p14:cNvPr>
              <p14:cNvContentPartPr/>
              <p14:nvPr/>
            </p14:nvContentPartPr>
            <p14:xfrm>
              <a:off x="6100529" y="5336788"/>
              <a:ext cx="44676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1BD8294-9846-DD82-29EE-13A3A1AB5D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46529" y="5228788"/>
                <a:ext cx="554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03B4BED-55B8-8FAE-22E6-4A8469D59C5D}"/>
                  </a:ext>
                </a:extLst>
              </p14:cNvPr>
              <p14:cNvContentPartPr/>
              <p14:nvPr/>
            </p14:nvContentPartPr>
            <p14:xfrm>
              <a:off x="3712154" y="5367223"/>
              <a:ext cx="308160" cy="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03B4BED-55B8-8FAE-22E6-4A8469D59C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8154" y="5259223"/>
                <a:ext cx="415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952AC8-3827-F5F5-F2B3-5825D8178F33}"/>
                  </a:ext>
                </a:extLst>
              </p14:cNvPr>
              <p14:cNvContentPartPr/>
              <p14:nvPr/>
            </p14:nvContentPartPr>
            <p14:xfrm>
              <a:off x="5262989" y="5367223"/>
              <a:ext cx="158040" cy="1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952AC8-3827-F5F5-F2B3-5825D8178F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08989" y="5259223"/>
                <a:ext cx="265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B7E622B-2F7D-CD79-ECD5-4D414C68FA97}"/>
                  </a:ext>
                </a:extLst>
              </p14:cNvPr>
              <p14:cNvContentPartPr/>
              <p14:nvPr/>
            </p14:nvContentPartPr>
            <p14:xfrm>
              <a:off x="1311089" y="4442951"/>
              <a:ext cx="1605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B7E622B-2F7D-CD79-ECD5-4D414C68FA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7089" y="4334951"/>
                <a:ext cx="268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7F0BFB-5BF9-2743-5D9F-EEE4343C0F2C}"/>
                  </a:ext>
                </a:extLst>
              </p14:cNvPr>
              <p14:cNvContentPartPr/>
              <p14:nvPr/>
            </p14:nvContentPartPr>
            <p14:xfrm>
              <a:off x="1323509" y="4112349"/>
              <a:ext cx="169200" cy="20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7F0BFB-5BF9-2743-5D9F-EEE4343C0F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9509" y="4004349"/>
                <a:ext cx="276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590E25-BF81-0BCC-F643-2F922D5FD7E1}"/>
                  </a:ext>
                </a:extLst>
              </p14:cNvPr>
              <p14:cNvContentPartPr/>
              <p14:nvPr/>
            </p14:nvContentPartPr>
            <p14:xfrm>
              <a:off x="1147649" y="3438618"/>
              <a:ext cx="422280" cy="20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590E25-BF81-0BCC-F643-2F922D5FD7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4009" y="3330978"/>
                <a:ext cx="52992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6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04EB9D-6D1F-2995-B616-3238FE86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DBE34-4F52-07EC-954D-FFE1AF899D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Scatterplot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18060-3518-1C32-56D9-DB714CCA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4728" r="4008" b="4122"/>
          <a:stretch/>
        </p:blipFill>
        <p:spPr>
          <a:xfrm>
            <a:off x="2156790" y="1331843"/>
            <a:ext cx="4412975" cy="42191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699859-0299-D036-DC8C-5E0BCFAC514A}"/>
                  </a:ext>
                </a:extLst>
              </p14:cNvPr>
              <p14:cNvContentPartPr/>
              <p14:nvPr/>
            </p14:nvContentPartPr>
            <p14:xfrm>
              <a:off x="3748607" y="1613179"/>
              <a:ext cx="549469" cy="54946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699859-0299-D036-DC8C-5E0BCFAC51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4632" y="1505228"/>
                <a:ext cx="657060" cy="765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B3DE60-7695-BE6E-C6F6-5F6629008C81}"/>
                  </a:ext>
                </a:extLst>
              </p14:cNvPr>
              <p14:cNvContentPartPr/>
              <p14:nvPr/>
            </p14:nvContentPartPr>
            <p14:xfrm>
              <a:off x="2393999" y="2809510"/>
              <a:ext cx="569942" cy="56994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B3DE60-7695-BE6E-C6F6-5F6629008C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9993" y="2701498"/>
                <a:ext cx="677594" cy="785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3EF207-03D2-BAEC-D9C4-65D46E9D7CD3}"/>
                  </a:ext>
                </a:extLst>
              </p14:cNvPr>
              <p14:cNvContentPartPr/>
              <p14:nvPr/>
            </p14:nvContentPartPr>
            <p14:xfrm>
              <a:off x="5718107" y="3482593"/>
              <a:ext cx="572719" cy="572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3EF207-03D2-BAEC-D9C4-65D46E9D7C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4111" y="3374533"/>
                <a:ext cx="680351" cy="78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50E42D-845F-D0DE-D812-E343F78F866B}"/>
                  </a:ext>
                </a:extLst>
              </p14:cNvPr>
              <p14:cNvContentPartPr/>
              <p14:nvPr/>
            </p14:nvContentPartPr>
            <p14:xfrm>
              <a:off x="4377587" y="4733776"/>
              <a:ext cx="552222" cy="55222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50E42D-845F-D0DE-D812-E343F78F8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3589" y="4625780"/>
                <a:ext cx="659858" cy="7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DA6AA9-D9B6-49AA-832D-C1D65B8A055D}"/>
                  </a:ext>
                </a:extLst>
              </p14:cNvPr>
              <p14:cNvContentPartPr/>
              <p14:nvPr/>
            </p14:nvContentPartPr>
            <p14:xfrm>
              <a:off x="5005073" y="3465657"/>
              <a:ext cx="589656" cy="5896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DA6AA9-D9B6-49AA-832D-C1D65B8A05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1075" y="3357661"/>
                <a:ext cx="697292" cy="80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83FCFD9-752B-CDDA-F122-2C4E0C5E199E}"/>
                  </a:ext>
                </a:extLst>
              </p14:cNvPr>
              <p14:cNvContentPartPr/>
              <p14:nvPr/>
            </p14:nvContentPartPr>
            <p14:xfrm>
              <a:off x="4377587" y="4080278"/>
              <a:ext cx="552222" cy="55222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83FCFD9-752B-CDDA-F122-2C4E0C5E19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3589" y="3972282"/>
                <a:ext cx="659858" cy="76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0C6A42-57BA-7770-7D51-4669841BCA07}"/>
                  </a:ext>
                </a:extLst>
              </p14:cNvPr>
              <p14:cNvContentPartPr/>
              <p14:nvPr/>
            </p14:nvContentPartPr>
            <p14:xfrm>
              <a:off x="5718107" y="2239343"/>
              <a:ext cx="475837" cy="47583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0C6A42-57BA-7770-7D51-4669841BCA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4116" y="2131280"/>
                <a:ext cx="583458" cy="691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96ACF1-79AD-2106-4508-D6F75D39CACF}"/>
                  </a:ext>
                </a:extLst>
              </p14:cNvPr>
              <p14:cNvContentPartPr/>
              <p14:nvPr/>
            </p14:nvContentPartPr>
            <p14:xfrm>
              <a:off x="3056836" y="4733774"/>
              <a:ext cx="552223" cy="552223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96ACF1-79AD-2106-4508-D6F75D39CA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2838" y="4625707"/>
                <a:ext cx="659860" cy="767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54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087A-E4B9-8C3A-F1B5-C6E523DF7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7B5A-6EAF-BBDC-2C07-7DBA2ABB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5ED29-234F-EA0A-0415-3F25D7C3C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DFEB6-FB39-7D12-6D45-75D83FAB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2"/>
          <a:stretch/>
        </p:blipFill>
        <p:spPr>
          <a:xfrm>
            <a:off x="6566018" y="2935588"/>
            <a:ext cx="5296487" cy="1755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61C58C-F315-82DF-3E42-D8A75BB3EBD3}"/>
                  </a:ext>
                </a:extLst>
              </p14:cNvPr>
              <p14:cNvContentPartPr/>
              <p14:nvPr/>
            </p14:nvContentPartPr>
            <p14:xfrm>
              <a:off x="6653999" y="3108482"/>
              <a:ext cx="48312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61C58C-F315-82DF-3E42-D8A75BB3EB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9999" y="3000482"/>
                <a:ext cx="5907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977B4C-51C5-0E5D-6A80-0AC16703D360}"/>
                  </a:ext>
                </a:extLst>
              </p14:cNvPr>
              <p14:cNvContentPartPr/>
              <p14:nvPr/>
            </p14:nvContentPartPr>
            <p14:xfrm>
              <a:off x="7379502" y="3108482"/>
              <a:ext cx="904763" cy="48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977B4C-51C5-0E5D-6A80-0AC16703D3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476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BCDA29-05D2-4BEB-D645-5F821B6B5749}"/>
                  </a:ext>
                </a:extLst>
              </p14:cNvPr>
              <p14:cNvContentPartPr/>
              <p14:nvPr/>
            </p14:nvContentPartPr>
            <p14:xfrm>
              <a:off x="6683369" y="3185538"/>
              <a:ext cx="392760" cy="2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BCDA29-05D2-4BEB-D645-5F821B6B57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9369" y="3077538"/>
                <a:ext cx="5004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EA1C10-A120-14F7-A580-88217B7B6667}"/>
                  </a:ext>
                </a:extLst>
              </p14:cNvPr>
              <p14:cNvContentPartPr/>
              <p14:nvPr/>
            </p14:nvContentPartPr>
            <p14:xfrm>
              <a:off x="8563921" y="3108482"/>
              <a:ext cx="904763" cy="48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EA1C10-A120-14F7-A580-88217B7B66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9895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C9D9DA-4B17-4FC8-F093-560D525EA625}"/>
                  </a:ext>
                </a:extLst>
              </p14:cNvPr>
              <p14:cNvContentPartPr/>
              <p14:nvPr/>
            </p14:nvContentPartPr>
            <p14:xfrm>
              <a:off x="7387169" y="3187338"/>
              <a:ext cx="844920" cy="36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C9D9DA-4B17-4FC8-F093-560D525EA6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3529" y="3079698"/>
                <a:ext cx="952560" cy="5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2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96CA42-3323-41E5-B809-CD790B2A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A2FE539-0B6F-4FAE-A391-B46476F4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5A14FB-50A2-4964-8B07-EE40D1CE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D63331C-DD2E-43D8-9511-B44EC057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AADA9-2F76-15DC-263E-EAE9B758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E501-778F-78EF-6A13-C0B901602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Decision Trees (2)</a:t>
            </a:r>
          </a:p>
          <a:p>
            <a:r>
              <a:rPr lang="en-US" sz="2400" dirty="0">
                <a:solidFill>
                  <a:schemeClr val="tx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0712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BFEE-DB67-01E5-EDE0-A6F5B067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B5A1E-21A7-1C2C-EB55-F7A7A5E53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FF39D-D776-2572-4A14-D4A187A0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2"/>
          <a:stretch/>
        </p:blipFill>
        <p:spPr>
          <a:xfrm>
            <a:off x="6566018" y="2935588"/>
            <a:ext cx="5296487" cy="1755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16E0BF-DFFC-D37F-2E21-23F4171B7A8A}"/>
                  </a:ext>
                </a:extLst>
              </p14:cNvPr>
              <p14:cNvContentPartPr/>
              <p14:nvPr/>
            </p14:nvContentPartPr>
            <p14:xfrm>
              <a:off x="6653999" y="3108482"/>
              <a:ext cx="48312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16E0BF-DFFC-D37F-2E21-23F4171B7A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9999" y="3000482"/>
                <a:ext cx="590760" cy="6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25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D88FC-609C-1D88-9B72-D97BEFDD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Decision Tree (1)</a:t>
            </a:r>
          </a:p>
        </p:txBody>
      </p:sp>
      <p:pic>
        <p:nvPicPr>
          <p:cNvPr id="6" name="Content Placeholder 5" descr="A diagram of alcohol and alcohol&#10;&#10;AI-generated content may be incorrect.">
            <a:extLst>
              <a:ext uri="{FF2B5EF4-FFF2-40B4-BE49-F238E27FC236}">
                <a16:creationId xmlns:a16="http://schemas.microsoft.com/office/drawing/2014/main" id="{C7561F42-7364-5001-4069-B93E13FDA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3255" r="-184" b="4535"/>
          <a:stretch/>
        </p:blipFill>
        <p:spPr>
          <a:xfrm>
            <a:off x="1876353" y="1113063"/>
            <a:ext cx="493772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1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F09D-5E94-7628-433B-390E5018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3C1A-4B29-7719-B77A-B43AB942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(</a:t>
            </a:r>
            <a:r>
              <a:rPr lang="en-US" dirty="0" err="1"/>
              <a:t>rpart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6497C-1EB5-A0E6-BC09-AF407AC6F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Set </a:t>
            </a:r>
          </a:p>
          <a:p>
            <a:pPr lvl="1"/>
            <a:r>
              <a:rPr lang="en-US" dirty="0"/>
              <a:t>1918 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 = </a:t>
            </a:r>
            <a:r>
              <a:rPr lang="en-US" dirty="0">
                <a:highlight>
                  <a:srgbClr val="00FF00"/>
                </a:highlight>
              </a:rPr>
              <a:t>54.9%</a:t>
            </a:r>
          </a:p>
          <a:p>
            <a:r>
              <a:rPr lang="en-US" dirty="0"/>
              <a:t>Precision: </a:t>
            </a:r>
          </a:p>
          <a:p>
            <a:pPr lvl="1"/>
            <a:r>
              <a:rPr lang="en-US" i="1" dirty="0"/>
              <a:t>nicest can buy</a:t>
            </a:r>
            <a:r>
              <a:rPr lang="en-US" dirty="0"/>
              <a:t> = 50.68%</a:t>
            </a:r>
          </a:p>
          <a:p>
            <a:pPr lvl="1"/>
            <a:r>
              <a:rPr lang="en-US" i="1" dirty="0"/>
              <a:t>not good enough</a:t>
            </a:r>
            <a:r>
              <a:rPr lang="en-US" dirty="0"/>
              <a:t> = 59.73%</a:t>
            </a:r>
          </a:p>
          <a:p>
            <a:pPr lvl="1"/>
            <a:r>
              <a:rPr lang="en-US" i="1" dirty="0"/>
              <a:t>too expensive</a:t>
            </a:r>
            <a:r>
              <a:rPr lang="en-US" dirty="0"/>
              <a:t> = 60.27%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E201D00-5DA7-C4B6-42BE-868BC3418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039" y="4011610"/>
            <a:ext cx="4657759" cy="60007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57A5D2-8D25-82E0-C7E9-C83AA905D385}"/>
                  </a:ext>
                </a:extLst>
              </p14:cNvPr>
              <p14:cNvContentPartPr/>
              <p14:nvPr/>
            </p14:nvContentPartPr>
            <p14:xfrm>
              <a:off x="8477969" y="4204338"/>
              <a:ext cx="23472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57A5D2-8D25-82E0-C7E9-C83AA905D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4329" y="4096338"/>
                <a:ext cx="342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893E5F-034D-42DB-0A25-24EA3D6FACC0}"/>
                  </a:ext>
                </a:extLst>
              </p14:cNvPr>
              <p14:cNvContentPartPr/>
              <p14:nvPr/>
            </p14:nvContentPartPr>
            <p14:xfrm>
              <a:off x="9630689" y="4417458"/>
              <a:ext cx="2336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893E5F-034D-42DB-0A25-24EA3D6FAC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77049" y="4309818"/>
                <a:ext cx="34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04FF86-3778-6CDC-55C7-C1B9D5A16ADC}"/>
                  </a:ext>
                </a:extLst>
              </p14:cNvPr>
              <p14:cNvContentPartPr/>
              <p14:nvPr/>
            </p14:nvContentPartPr>
            <p14:xfrm>
              <a:off x="10709249" y="4542018"/>
              <a:ext cx="146880" cy="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04FF86-3778-6CDC-55C7-C1B9D5A16A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55609" y="4434018"/>
                <a:ext cx="25452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69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0EFA4-F1BA-2713-25AE-CA57F9CE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BC75A-F5BD-FFF1-9165-5E097455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Decision Tree (2)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84F3FA44-AF9C-5D88-F661-75B5B635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r="-32"/>
          <a:stretch/>
        </p:blipFill>
        <p:spPr>
          <a:xfrm>
            <a:off x="1109763" y="1412231"/>
            <a:ext cx="6470907" cy="40304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865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92522-8B9F-25EF-47A3-0365E835A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81076-7B7C-B6A2-A499-3F500AC4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9453911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Decision Tree (ctree)</a:t>
            </a:r>
          </a:p>
        </p:txBody>
      </p:sp>
      <p:pic>
        <p:nvPicPr>
          <p:cNvPr id="11" name="Content Placeholder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28BE9F-8FA7-3212-A591-4257867FB4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1452" y="730726"/>
            <a:ext cx="3489442" cy="350697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0FE757-1970-93D0-87A2-433F0C88D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01228" y="913558"/>
            <a:ext cx="4602658" cy="3141313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90077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6DFE5-859A-0444-9DDC-4F19EF21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E3A7-4654-19A9-7139-E46056FA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(</a:t>
            </a:r>
            <a:r>
              <a:rPr lang="en-US" dirty="0" err="1"/>
              <a:t>ctree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5B89-39DF-C995-F686-5704482484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Set </a:t>
            </a:r>
          </a:p>
          <a:p>
            <a:pPr lvl="1"/>
            <a:r>
              <a:rPr lang="en-US" dirty="0"/>
              <a:t>1918 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 = </a:t>
            </a:r>
            <a:r>
              <a:rPr lang="en-US" dirty="0">
                <a:highlight>
                  <a:srgbClr val="00FF00"/>
                </a:highlight>
              </a:rPr>
              <a:t>56.67%</a:t>
            </a:r>
          </a:p>
          <a:p>
            <a:r>
              <a:rPr lang="en-US" dirty="0"/>
              <a:t>Precision: </a:t>
            </a:r>
          </a:p>
          <a:p>
            <a:pPr lvl="1"/>
            <a:r>
              <a:rPr lang="en-US" i="1" dirty="0"/>
              <a:t>nicest can buy</a:t>
            </a:r>
            <a:r>
              <a:rPr lang="en-US" dirty="0"/>
              <a:t> = 51.72%</a:t>
            </a:r>
          </a:p>
          <a:p>
            <a:pPr lvl="1"/>
            <a:r>
              <a:rPr lang="en-US" i="1" dirty="0"/>
              <a:t>not good enough</a:t>
            </a:r>
            <a:r>
              <a:rPr lang="en-US" dirty="0"/>
              <a:t> = 65.91%</a:t>
            </a:r>
          </a:p>
          <a:p>
            <a:pPr lvl="1"/>
            <a:r>
              <a:rPr lang="en-US" i="1" dirty="0"/>
              <a:t>too expensive</a:t>
            </a:r>
            <a:r>
              <a:rPr lang="en-US" dirty="0"/>
              <a:t> = 56.78%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AE87EC7-5519-11C1-30F2-6EAB2AA1A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039" y="4011610"/>
            <a:ext cx="4657759" cy="60007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9AF05-30B8-92B2-7B12-8F19D1B506D2}"/>
                  </a:ext>
                </a:extLst>
              </p14:cNvPr>
              <p14:cNvContentPartPr/>
              <p14:nvPr/>
            </p14:nvContentPartPr>
            <p14:xfrm>
              <a:off x="8483009" y="4238898"/>
              <a:ext cx="225720" cy="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9AF05-30B8-92B2-7B12-8F19D1B506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9009" y="4130898"/>
                <a:ext cx="333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DA3FB6-CB0F-2A97-285C-23747C185CF1}"/>
                  </a:ext>
                </a:extLst>
              </p14:cNvPr>
              <p14:cNvContentPartPr/>
              <p14:nvPr/>
            </p14:nvContentPartPr>
            <p14:xfrm>
              <a:off x="9690449" y="4387218"/>
              <a:ext cx="219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DA3FB6-CB0F-2A97-285C-23747C185C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36809" y="4279578"/>
                <a:ext cx="32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FABD4F-A37D-7F84-D505-2776252DD56C}"/>
                  </a:ext>
                </a:extLst>
              </p14:cNvPr>
              <p14:cNvContentPartPr/>
              <p14:nvPr/>
            </p14:nvContentPartPr>
            <p14:xfrm>
              <a:off x="10718969" y="4552098"/>
              <a:ext cx="185760" cy="1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FABD4F-A37D-7F84-D505-2776252DD5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65329" y="4444098"/>
                <a:ext cx="29340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92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DF79F-4CD0-FA0E-8B1E-8D8FAC8B6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A94949B-E042-DC11-99B6-F4F0DCFDC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E451E3-D518-16B1-CB7B-20EB99E3C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762CB8D-7F85-5808-DF9D-5A23DDBB8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1635C-D5C1-44E6-3D37-ECF79010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069E14-C442-4F90-2A62-A93EBA1BC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5A45E-9073-149B-7888-0D75366F0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B72BF-801D-4889-854E-3718921F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6ECC6-161E-8514-18D1-94A2A4F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/>
        </p:blipFill>
        <p:spPr>
          <a:xfrm>
            <a:off x="1109763" y="3017520"/>
            <a:ext cx="6470907" cy="82296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1E469F-324E-0A6B-0AEB-73BC893D4D06}"/>
                  </a:ext>
                </a:extLst>
              </p14:cNvPr>
              <p14:cNvContentPartPr/>
              <p14:nvPr/>
            </p14:nvContentPartPr>
            <p14:xfrm>
              <a:off x="4109360" y="3317120"/>
              <a:ext cx="2988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1E469F-324E-0A6B-0AEB-73BC893D4D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5360" y="3209120"/>
                <a:ext cx="40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FC34D-05F9-3899-8515-A3F4D348A3D1}"/>
                  </a:ext>
                </a:extLst>
              </p14:cNvPr>
              <p14:cNvContentPartPr/>
              <p14:nvPr/>
            </p14:nvContentPartPr>
            <p14:xfrm>
              <a:off x="5730080" y="3550400"/>
              <a:ext cx="333720" cy="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FC34D-05F9-3899-8515-A3F4D348A3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6080" y="3442400"/>
                <a:ext cx="441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9F29FB-5B19-99EB-B6D9-7EA1408B23C9}"/>
                  </a:ext>
                </a:extLst>
              </p14:cNvPr>
              <p14:cNvContentPartPr/>
              <p14:nvPr/>
            </p14:nvContentPartPr>
            <p14:xfrm>
              <a:off x="7193120" y="3733640"/>
              <a:ext cx="28512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9F29FB-5B19-99EB-B6D9-7EA1408B23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39120" y="3625640"/>
                <a:ext cx="39276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115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711C-780B-71BA-E4FB-F7C1B24B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72CA-BA01-016A-DE64-687012AFB4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Set </a:t>
            </a:r>
          </a:p>
          <a:p>
            <a:pPr lvl="1"/>
            <a:r>
              <a:rPr lang="en-US" dirty="0"/>
              <a:t>4579 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Accuracy: 70.058%</a:t>
            </a:r>
          </a:p>
          <a:p>
            <a:r>
              <a:rPr lang="en-US" dirty="0"/>
              <a:t>Precision: </a:t>
            </a:r>
          </a:p>
          <a:p>
            <a:pPr lvl="1"/>
            <a:r>
              <a:rPr lang="en-US" dirty="0"/>
              <a:t>nicest can buy: 65.302%</a:t>
            </a:r>
          </a:p>
          <a:p>
            <a:pPr lvl="1"/>
            <a:r>
              <a:rPr lang="en-US" dirty="0"/>
              <a:t>not good enough: 75.741%</a:t>
            </a:r>
          </a:p>
          <a:p>
            <a:pPr lvl="1"/>
            <a:r>
              <a:rPr lang="en-US" dirty="0"/>
              <a:t>too expensive: 71.913%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61DBC6B-90C5-411C-5B7F-1BD1738F3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039" y="4011610"/>
            <a:ext cx="4657759" cy="600079"/>
          </a:xfrm>
        </p:spPr>
      </p:pic>
    </p:spTree>
    <p:extLst>
      <p:ext uri="{BB962C8B-B14F-4D97-AF65-F5344CB8AC3E}">
        <p14:creationId xmlns:p14="http://schemas.microsoft.com/office/powerpoint/2010/main" val="170507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CE76-9B33-9D56-05CA-D695AA5E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6EBD-E371-B362-A7DF-2627CED7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5BEA-B12E-7BAC-E1E7-838F3B9876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Set </a:t>
            </a:r>
          </a:p>
          <a:p>
            <a:pPr lvl="1"/>
            <a:r>
              <a:rPr lang="en-US" dirty="0"/>
              <a:t>1918 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Accuracy: </a:t>
            </a:r>
            <a:r>
              <a:rPr lang="en-US" dirty="0">
                <a:highlight>
                  <a:srgbClr val="00FF00"/>
                </a:highlight>
              </a:rPr>
              <a:t>71.741%</a:t>
            </a:r>
          </a:p>
          <a:p>
            <a:r>
              <a:rPr lang="en-US" dirty="0"/>
              <a:t>Precision: </a:t>
            </a:r>
          </a:p>
          <a:p>
            <a:pPr lvl="1"/>
            <a:r>
              <a:rPr lang="en-US" dirty="0"/>
              <a:t>nicest can buy: 66.492%</a:t>
            </a:r>
          </a:p>
          <a:p>
            <a:pPr lvl="1"/>
            <a:r>
              <a:rPr lang="en-US" dirty="0"/>
              <a:t>not good enough: 77.061%</a:t>
            </a:r>
          </a:p>
          <a:p>
            <a:pPr lvl="1"/>
            <a:r>
              <a:rPr lang="en-US" dirty="0"/>
              <a:t>too expensive: 76.689%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EFE66D7-34C8-C7E2-F8C8-4627719F3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039" y="4011610"/>
            <a:ext cx="4657759" cy="60007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1AF40B-043D-B40B-68EF-5B0091ED90E5}"/>
                  </a:ext>
                </a:extLst>
              </p14:cNvPr>
              <p14:cNvContentPartPr/>
              <p14:nvPr/>
            </p14:nvContentPartPr>
            <p14:xfrm>
              <a:off x="8453129" y="4233858"/>
              <a:ext cx="218880" cy="1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1AF40B-043D-B40B-68EF-5B0091ED90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9489" y="4126218"/>
                <a:ext cx="3265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D05DFB-673E-4E5F-8780-FA7B26CB0749}"/>
                  </a:ext>
                </a:extLst>
              </p14:cNvPr>
              <p14:cNvContentPartPr/>
              <p14:nvPr/>
            </p14:nvContentPartPr>
            <p14:xfrm>
              <a:off x="9635729" y="4374258"/>
              <a:ext cx="24516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D05DFB-673E-4E5F-8780-FA7B26CB07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2089" y="4266258"/>
                <a:ext cx="3528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62BEA6-2028-862E-2617-132BE521B475}"/>
                  </a:ext>
                </a:extLst>
              </p14:cNvPr>
              <p14:cNvContentPartPr/>
              <p14:nvPr/>
            </p14:nvContentPartPr>
            <p14:xfrm>
              <a:off x="10669649" y="4492338"/>
              <a:ext cx="2228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62BEA6-2028-862E-2617-132BE521B4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15649" y="4384698"/>
                <a:ext cx="330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47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575BE-8433-B3CC-4C16-9A28401B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03DC-E699-3E36-6DB6-13B01F7C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99D4D9-C9C7-198C-8F4D-2E0429CED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7ED0B-F1BD-0932-1B50-E21C8B613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702" y="1447800"/>
            <a:ext cx="47774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385B-0D57-BB52-E666-E179674B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17CB-23F1-58A0-D5B9-E27635652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8E133-BC82-E14C-9DAC-680685E1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…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ECF101-EF0F-EB1C-F57E-BA0594C66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4067" y="3179763"/>
            <a:ext cx="2967679" cy="284003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C85C864-1830-74E5-FA97-96942AB107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37079" y="3179763"/>
            <a:ext cx="2967679" cy="28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5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6C17-AC29-753B-77DB-E508DFF1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Red and White Wine Data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EB500E8-DDE9-2511-AE68-0B63517931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379542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3100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07680-69B5-68DD-4551-0D91BFDB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9FF4F0-9024-F5C9-544D-BCD2951F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356FD6-9D74-3DB1-E6A7-19DA4ADB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820C252-0721-0039-E2A7-F342E771C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AA9B5-22D7-47F2-5858-34C8696FB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169E0-6553-ADD6-0197-E42FC40E2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6FAB3E-90FB-B1D7-4068-DD0731271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0E99257-DC6C-4E30-1B81-36C4F553D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066086-63E3-16CC-8847-4747B2241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EEB4B67-831A-F6F0-754C-60E75E0D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4BE24-BD00-1C2B-6ABD-23C554D9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36BEA-BF12-674D-B149-67306952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kMeans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Hierarchical Clustering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Density-Based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360421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A7305-47EC-1716-F864-407CD28F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CB464-C180-D446-E245-96358E5B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kMeans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20339-A684-1254-357A-3B4730C03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456"/>
          <a:stretch/>
        </p:blipFill>
        <p:spPr>
          <a:xfrm>
            <a:off x="2051964" y="1113063"/>
            <a:ext cx="4586505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518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1E68B-18CF-CE2A-F52F-B45AFB83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058740E-27D2-0473-2C84-87808C1F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362EFB-83FE-FD79-2DC7-348960BF5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0EE03942-2A5C-63C9-61D3-09FEDF1E5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C138E-58F8-3626-28FD-7313C7D7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kMeans (pam)</a:t>
            </a:r>
          </a:p>
        </p:txBody>
      </p:sp>
      <p:pic>
        <p:nvPicPr>
          <p:cNvPr id="9" name="Content Placeholder 8" descr="A number with black text&#10;&#10;AI-generated content may be incorrect.">
            <a:extLst>
              <a:ext uri="{FF2B5EF4-FFF2-40B4-BE49-F238E27FC236}">
                <a16:creationId xmlns:a16="http://schemas.microsoft.com/office/drawing/2014/main" id="{7F61A9F6-DDE6-4425-789A-7F0F77C3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-730"/>
          <a:stretch/>
        </p:blipFill>
        <p:spPr>
          <a:xfrm>
            <a:off x="5194607" y="1706802"/>
            <a:ext cx="6391533" cy="34443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327074-B3CB-2B50-C159-ADD4C1356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8A160D-DE07-A942-931C-48A3CB9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324C2A-9257-5A7B-993F-9C0BEE83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39C109-9FDE-2B53-1AD8-9BD971738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FE46A2C4-EE2D-7C2C-6928-E8234E67E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8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A88C-7AD2-2AA3-3A31-1455A902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(pam)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4DA85C-9364-C783-3BD1-20688F5E8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477166"/>
              </p:ext>
            </p:extLst>
          </p:nvPr>
        </p:nvGraphicFramePr>
        <p:xfrm>
          <a:off x="1155700" y="2603500"/>
          <a:ext cx="88249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4717">
                  <a:extLst>
                    <a:ext uri="{9D8B030D-6E8A-4147-A177-3AD203B41FA5}">
                      <a16:colId xmlns:a16="http://schemas.microsoft.com/office/drawing/2014/main" val="3228102353"/>
                    </a:ext>
                  </a:extLst>
                </a:gridCol>
                <a:gridCol w="5150195">
                  <a:extLst>
                    <a:ext uri="{9D8B030D-6E8A-4147-A177-3AD203B41FA5}">
                      <a16:colId xmlns:a16="http://schemas.microsoft.com/office/drawing/2014/main" val="9909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 of Squared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1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15,406,705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9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8,808,803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0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7,017,631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5,127,187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91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4,124,543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96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b="1" dirty="0">
                          <a:effectLst/>
                        </a:rPr>
                        <a:t>3,857,007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9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 3,548,025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8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97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5560F-FB4A-DC4C-3528-EF9C11D4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0E696-EF2C-EDBB-4ABE-D3A11C62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Hierarchical Clustering</a:t>
            </a:r>
          </a:p>
        </p:txBody>
      </p:sp>
      <p:pic>
        <p:nvPicPr>
          <p:cNvPr id="6" name="Content Placeholder 5" descr="A diagram of a cluster&#10;&#10;AI-generated content may be incorrect.">
            <a:extLst>
              <a:ext uri="{FF2B5EF4-FFF2-40B4-BE49-F238E27FC236}">
                <a16:creationId xmlns:a16="http://schemas.microsoft.com/office/drawing/2014/main" id="{DB1AF70F-CBE0-0481-BF75-53C97E880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" b="201"/>
          <a:stretch/>
        </p:blipFill>
        <p:spPr>
          <a:xfrm>
            <a:off x="1916697" y="1113063"/>
            <a:ext cx="485703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899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6FE58-EF4B-02C2-1091-9B4CB9B30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AEE8-75D0-2359-18DF-01188E6D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Hierarchical Clustering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63EB493-4C16-A74A-B0E9-510838B329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9756" y="2603500"/>
            <a:ext cx="3416300" cy="3416300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1D752027-A140-67A0-1832-6D5FFD7B3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841" y="3987797"/>
            <a:ext cx="4048155" cy="647705"/>
          </a:xfrm>
        </p:spPr>
      </p:pic>
    </p:spTree>
    <p:extLst>
      <p:ext uri="{BB962C8B-B14F-4D97-AF65-F5344CB8AC3E}">
        <p14:creationId xmlns:p14="http://schemas.microsoft.com/office/powerpoint/2010/main" val="314662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1F3FDD-B670-5586-1171-759866F1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2CF1D-59AA-35E4-81D6-1C287EBC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Density-Based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ADA518-0F3A-8DAC-53CD-34BB248F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1241"/>
          <a:stretch/>
        </p:blipFill>
        <p:spPr>
          <a:xfrm>
            <a:off x="1109763" y="1370405"/>
            <a:ext cx="6470907" cy="411407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102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6AAAF-18CC-7B49-2018-71B6E08D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6CA5-CF4E-ED43-5D9B-5C405BE3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A7F0B8-18CA-34E1-80C0-D4C6BA9441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816082"/>
            <a:ext cx="4824413" cy="299113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236C2E-F7EE-76AA-80F7-19234BD98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0994" y="2603500"/>
            <a:ext cx="3179849" cy="3416300"/>
          </a:xfrm>
        </p:spPr>
      </p:pic>
    </p:spTree>
    <p:extLst>
      <p:ext uri="{BB962C8B-B14F-4D97-AF65-F5344CB8AC3E}">
        <p14:creationId xmlns:p14="http://schemas.microsoft.com/office/powerpoint/2010/main" val="4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7E0794-C8BA-F599-D90A-10B1C2DE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58EEB7-1B11-585B-1D4C-96671CE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B30AAF-F089-EF73-60D2-B34F3A5A5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480BBA4-3761-85F0-48EE-232FFD66F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C6A746F-5B1F-3C57-5CB5-19A79699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DE8ABC-67CD-973A-C99A-A72AE1B7C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643C55-E93B-74F2-0199-654B361F0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EC084CE-E41D-3111-5167-4DB4C4E51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F941B1-6A74-D5A7-ED20-3F8302D8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CD281001-7249-0C44-6A7D-64821090D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73F1-5C74-FAFB-976D-4F477B66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Association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56A85-7906-8821-9FED-7E5B00419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Apriori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5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5711A-ED0E-9177-B8AE-2CCD2B5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D2DA4-C1CE-1072-15D4-DB9A0D77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Apriori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line of lines with dots&#10;&#10;AI-generated content may be incorrect.">
            <a:extLst>
              <a:ext uri="{FF2B5EF4-FFF2-40B4-BE49-F238E27FC236}">
                <a16:creationId xmlns:a16="http://schemas.microsoft.com/office/drawing/2014/main" id="{0B6CF039-6D34-B66D-6431-F290C58F8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86"/>
          <a:stretch/>
        </p:blipFill>
        <p:spPr>
          <a:xfrm>
            <a:off x="1109763" y="1418005"/>
            <a:ext cx="6470907" cy="401887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675376-98C6-CE78-A871-7FC2F9611945}"/>
                  </a:ext>
                </a:extLst>
              </p14:cNvPr>
              <p14:cNvContentPartPr/>
              <p14:nvPr/>
            </p14:nvContentPartPr>
            <p14:xfrm>
              <a:off x="6675834" y="4746905"/>
              <a:ext cx="86644" cy="8664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675376-98C6-CE78-A871-7FC2F96119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1160" y="4742231"/>
                <a:ext cx="95272" cy="9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85DF39-2B22-1A3C-E5F4-73ACBF1C8215}"/>
                  </a:ext>
                </a:extLst>
              </p14:cNvPr>
              <p14:cNvContentPartPr/>
              <p14:nvPr/>
            </p14:nvContentPartPr>
            <p14:xfrm>
              <a:off x="6404488" y="4763690"/>
              <a:ext cx="62741" cy="6274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85DF39-2B22-1A3C-E5F4-73ACBF1C82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9800" y="4759002"/>
                <a:ext cx="71395" cy="71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65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B44E-5A41-0021-7517-42F737377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80EE-5D7E-A600-BF54-57782044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and White Wine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6482-1973-BCA6-65EF-863225ECE9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12 attributes</a:t>
            </a:r>
          </a:p>
          <a:p>
            <a:pPr lvl="1"/>
            <a:r>
              <a:rPr lang="en-US" dirty="0"/>
              <a:t>Fixed acidity, volatile acidity + 9 more</a:t>
            </a:r>
          </a:p>
          <a:p>
            <a:pPr lvl="2"/>
            <a:r>
              <a:rPr lang="en-US" b="1" dirty="0"/>
              <a:t>11 Continuous Quantitative </a:t>
            </a:r>
            <a:r>
              <a:rPr lang="en-US" dirty="0"/>
              <a:t>Ratio</a:t>
            </a:r>
          </a:p>
          <a:p>
            <a:pPr lvl="2"/>
            <a:r>
              <a:rPr lang="en-US" dirty="0"/>
              <a:t>decimal</a:t>
            </a:r>
          </a:p>
          <a:p>
            <a:pPr lvl="1"/>
            <a:r>
              <a:rPr lang="en-US" dirty="0"/>
              <a:t>Quality (1-10)</a:t>
            </a:r>
          </a:p>
          <a:p>
            <a:pPr lvl="2"/>
            <a:r>
              <a:rPr lang="en-US" b="1" dirty="0"/>
              <a:t>1 Discrete Quantitative </a:t>
            </a:r>
            <a:r>
              <a:rPr lang="en-US" dirty="0"/>
              <a:t>Ordinal</a:t>
            </a:r>
          </a:p>
          <a:p>
            <a:pPr lvl="2"/>
            <a:r>
              <a:rPr lang="en-US" dirty="0"/>
              <a:t>integer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220DE1-C05A-B933-8FA8-B01D57D711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 datasets – </a:t>
            </a:r>
            <a:r>
              <a:rPr lang="en-US" b="1" dirty="0"/>
              <a:t>6497</a:t>
            </a:r>
            <a:r>
              <a:rPr lang="en-US" dirty="0"/>
              <a:t> </a:t>
            </a:r>
            <a:r>
              <a:rPr lang="en-US" b="1" dirty="0"/>
              <a:t>records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red</a:t>
            </a:r>
            <a:r>
              <a:rPr lang="en-US" dirty="0"/>
              <a:t>: 1599 records</a:t>
            </a:r>
          </a:p>
          <a:p>
            <a:pPr lvl="1"/>
            <a:r>
              <a:rPr lang="en-US" i="1" dirty="0"/>
              <a:t>white</a:t>
            </a:r>
            <a:r>
              <a:rPr lang="en-US" dirty="0"/>
              <a:t>: 4898 records</a:t>
            </a:r>
          </a:p>
          <a:p>
            <a:endParaRPr lang="en-US" dirty="0"/>
          </a:p>
          <a:p>
            <a:r>
              <a:rPr lang="en-US" dirty="0"/>
              <a:t>No missing or inapplicable values</a:t>
            </a:r>
          </a:p>
          <a:p>
            <a:r>
              <a:rPr lang="en-US" dirty="0"/>
              <a:t>No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08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07F9A-CAAF-5E4C-5FC1-D854BB38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B4413-C354-4064-D5CD-8EA2330F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Apriori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1CAAF-E495-2776-FF11-8C13E635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r="1" b="9489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4D1776-0E62-CB05-9629-DB1AB923C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6164F-4363-BBB9-A963-AC1453B0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0D28-BCAF-75EA-5C0D-D39B439B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F532F-1CC5-7CCE-B7F9-91295C25B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619C-C7C2-11BC-77F0-D8B0609B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2"/>
          <a:stretch/>
        </p:blipFill>
        <p:spPr>
          <a:xfrm>
            <a:off x="6566018" y="2935588"/>
            <a:ext cx="5296487" cy="1755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745039-6686-D9C7-3DDA-C006264BF3F2}"/>
                  </a:ext>
                </a:extLst>
              </p14:cNvPr>
              <p14:cNvContentPartPr/>
              <p14:nvPr/>
            </p14:nvContentPartPr>
            <p14:xfrm>
              <a:off x="6653999" y="3108482"/>
              <a:ext cx="48312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745039-6686-D9C7-3DDA-C006264BF3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9999" y="3000482"/>
                <a:ext cx="5907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189CD6-BE5E-054E-14B7-8CA03772169A}"/>
                  </a:ext>
                </a:extLst>
              </p14:cNvPr>
              <p14:cNvContentPartPr/>
              <p14:nvPr/>
            </p14:nvContentPartPr>
            <p14:xfrm>
              <a:off x="7379502" y="3108482"/>
              <a:ext cx="904763" cy="48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189CD6-BE5E-054E-14B7-8CA0377216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476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B12382-3E50-B197-2076-AD6977733797}"/>
                  </a:ext>
                </a:extLst>
              </p14:cNvPr>
              <p14:cNvContentPartPr/>
              <p14:nvPr/>
            </p14:nvContentPartPr>
            <p14:xfrm>
              <a:off x="6683369" y="3185538"/>
              <a:ext cx="392760" cy="2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B12382-3E50-B197-2076-AD69777337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9369" y="3077538"/>
                <a:ext cx="5004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507AF1-C6A4-56D6-1B1E-5700A3D1CBBC}"/>
                  </a:ext>
                </a:extLst>
              </p14:cNvPr>
              <p14:cNvContentPartPr/>
              <p14:nvPr/>
            </p14:nvContentPartPr>
            <p14:xfrm>
              <a:off x="8563921" y="3108482"/>
              <a:ext cx="904763" cy="48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507AF1-C6A4-56D6-1B1E-5700A3D1CB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09895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7CCE2E-2F39-D6D1-8AD2-9023D66D96FF}"/>
                  </a:ext>
                </a:extLst>
              </p14:cNvPr>
              <p14:cNvContentPartPr/>
              <p14:nvPr/>
            </p14:nvContentPartPr>
            <p14:xfrm>
              <a:off x="7387169" y="3187338"/>
              <a:ext cx="844920" cy="36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7CCE2E-2F39-D6D1-8AD2-9023D66D96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3146" y="3079338"/>
                <a:ext cx="952606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63ABE3-B7B4-F8B6-3880-7BB245CDE660}"/>
                  </a:ext>
                </a:extLst>
              </p14:cNvPr>
              <p14:cNvContentPartPr/>
              <p14:nvPr/>
            </p14:nvContentPartPr>
            <p14:xfrm>
              <a:off x="9819564" y="3128298"/>
              <a:ext cx="904763" cy="482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63ABE3-B7B4-F8B6-3880-7BB245CDE6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5538" y="3020298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8EFFC-3AC5-E775-F37A-9FDFED4C99DF}"/>
                  </a:ext>
                </a:extLst>
              </p14:cNvPr>
              <p14:cNvContentPartPr/>
              <p14:nvPr/>
            </p14:nvContentPartPr>
            <p14:xfrm>
              <a:off x="8593529" y="3170418"/>
              <a:ext cx="829800" cy="40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8EFFC-3AC5-E775-F37A-9FDFED4C99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39889" y="3062418"/>
                <a:ext cx="937440" cy="6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544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E52D3-EA66-BAA7-AB7E-3267B00B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28BB8-8992-6B9F-F1FD-96B17C8A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Alcohol vs. Citric Acid Scatter Plot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52C58C-51B6-FF08-5742-544D22F9C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773" y="4591665"/>
            <a:ext cx="3382298" cy="1150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With Quality and Frequency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582C25-E1E7-60AA-FD1A-9A08D0624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763" y="1421461"/>
            <a:ext cx="6470907" cy="40119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69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8369E-47BF-5ACC-C810-401E10A1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37F49-DBB6-5531-3B52-C81396F2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Alcohol Level Histogram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6364-5681-603D-4A41-DAE82A1A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773" y="4591665"/>
            <a:ext cx="3382298" cy="1150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WITH QUALITY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5DCAD-415E-3326-646E-EF5A1D4ED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8110" y="1113063"/>
            <a:ext cx="483421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57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CB40A-6D20-C27B-93D4-35C8B4DD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49317-23C6-ECF4-4FA0-981876F4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Quality Pie Chart</a:t>
            </a:r>
          </a:p>
        </p:txBody>
      </p:sp>
      <p:pic>
        <p:nvPicPr>
          <p:cNvPr id="5" name="Content Placeholder 4" descr="A pie chart with a few different colored parts&#10;&#10;AI-generated content may be incorrect.">
            <a:extLst>
              <a:ext uri="{FF2B5EF4-FFF2-40B4-BE49-F238E27FC236}">
                <a16:creationId xmlns:a16="http://schemas.microsoft.com/office/drawing/2014/main" id="{D581F859-1D62-44DF-AAC3-F1600F3CE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2" t="9558" r="19272" b="12497"/>
          <a:stretch/>
        </p:blipFill>
        <p:spPr>
          <a:xfrm>
            <a:off x="1622801" y="1113063"/>
            <a:ext cx="5444830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831E99-C8F8-256F-E7CB-9D7C8D05C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773" y="4591665"/>
            <a:ext cx="3382298" cy="11501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0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A8C92-9410-1898-D0C5-C16F5C94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E1D9-5B5A-5071-265C-C9AFA356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B457-3DA9-4747-B790-6F854FB69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E2D72-F23B-7DA9-BDEC-27D4FBC4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2"/>
          <a:stretch/>
        </p:blipFill>
        <p:spPr>
          <a:xfrm>
            <a:off x="6566018" y="2935588"/>
            <a:ext cx="5296487" cy="1755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493010-0CC0-B2B8-9829-E505EDC173B8}"/>
                  </a:ext>
                </a:extLst>
              </p14:cNvPr>
              <p14:cNvContentPartPr/>
              <p14:nvPr/>
            </p14:nvContentPartPr>
            <p14:xfrm>
              <a:off x="6653999" y="3108482"/>
              <a:ext cx="48312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493010-0CC0-B2B8-9829-E505EDC173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9999" y="3000482"/>
                <a:ext cx="5907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1C21C6-12CC-461D-5B4D-2231B4D24795}"/>
                  </a:ext>
                </a:extLst>
              </p14:cNvPr>
              <p14:cNvContentPartPr/>
              <p14:nvPr/>
            </p14:nvContentPartPr>
            <p14:xfrm>
              <a:off x="7379502" y="3108482"/>
              <a:ext cx="904763" cy="48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1C21C6-12CC-461D-5B4D-2231B4D24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476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912407-A1A1-4148-D88E-5356EE350D3C}"/>
                  </a:ext>
                </a:extLst>
              </p14:cNvPr>
              <p14:cNvContentPartPr/>
              <p14:nvPr/>
            </p14:nvContentPartPr>
            <p14:xfrm>
              <a:off x="6683369" y="3185538"/>
              <a:ext cx="392760" cy="2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912407-A1A1-4148-D88E-5356EE350D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9369" y="3077538"/>
                <a:ext cx="5004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6876BB-D207-D740-58E3-09273AA50661}"/>
                  </a:ext>
                </a:extLst>
              </p14:cNvPr>
              <p14:cNvContentPartPr/>
              <p14:nvPr/>
            </p14:nvContentPartPr>
            <p14:xfrm>
              <a:off x="8563921" y="3108482"/>
              <a:ext cx="904763" cy="48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6876BB-D207-D740-58E3-09273AA506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09895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5380C8-714F-7282-84AB-FEEF3BD4AAF8}"/>
                  </a:ext>
                </a:extLst>
              </p14:cNvPr>
              <p14:cNvContentPartPr/>
              <p14:nvPr/>
            </p14:nvContentPartPr>
            <p14:xfrm>
              <a:off x="7387169" y="3187338"/>
              <a:ext cx="844920" cy="36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5380C8-714F-7282-84AB-FEEF3BD4AA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3146" y="3079338"/>
                <a:ext cx="952606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E8AC9E-F7A2-8866-F6A0-F80F6D334DFF}"/>
                  </a:ext>
                </a:extLst>
              </p14:cNvPr>
              <p14:cNvContentPartPr/>
              <p14:nvPr/>
            </p14:nvContentPartPr>
            <p14:xfrm>
              <a:off x="9819564" y="3128298"/>
              <a:ext cx="904763" cy="482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E8AC9E-F7A2-8866-F6A0-F80F6D334D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5538" y="3020298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A87D4E-17DB-3303-2263-777E786452EF}"/>
                  </a:ext>
                </a:extLst>
              </p14:cNvPr>
              <p14:cNvContentPartPr/>
              <p14:nvPr/>
            </p14:nvContentPartPr>
            <p14:xfrm>
              <a:off x="8593529" y="3170418"/>
              <a:ext cx="829800" cy="40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A87D4E-17DB-3303-2263-777E786452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39506" y="3062513"/>
                <a:ext cx="937487" cy="622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66A71A-8D11-ECCC-7759-365BA25B4554}"/>
                  </a:ext>
                </a:extLst>
              </p14:cNvPr>
              <p14:cNvContentPartPr/>
              <p14:nvPr/>
            </p14:nvContentPartPr>
            <p14:xfrm>
              <a:off x="10980420" y="3094818"/>
              <a:ext cx="732724" cy="48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66A71A-8D11-ECCC-7759-365BA25B45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26411" y="2986818"/>
                <a:ext cx="840382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4C2F195-6BCD-2734-0E71-E8559A8DE51C}"/>
                  </a:ext>
                </a:extLst>
              </p14:cNvPr>
              <p14:cNvContentPartPr/>
              <p14:nvPr/>
            </p14:nvContentPartPr>
            <p14:xfrm>
              <a:off x="9847409" y="3192018"/>
              <a:ext cx="857160" cy="351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4C2F195-6BCD-2734-0E71-E8559A8DE51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3409" y="3084018"/>
                <a:ext cx="964800" cy="5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24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C8C31-F566-2EC8-725D-BF270DDE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DA83-8D57-0F70-CD17-AAA4C595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Performing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B97BD-F894-2AFB-4746-63715B786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2C975-C6E1-2850-E010-E1CD79FACC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Test data set (1918 rows)</a:t>
            </a:r>
          </a:p>
          <a:p>
            <a:pPr lvl="1"/>
            <a:r>
              <a:rPr lang="en-US" dirty="0"/>
              <a:t>Accuracy: </a:t>
            </a:r>
            <a:r>
              <a:rPr lang="en-US" dirty="0">
                <a:highlight>
                  <a:srgbClr val="00FF00"/>
                </a:highlight>
              </a:rPr>
              <a:t>71.741%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7EDC3-87C9-5C12-2899-4D7FB21DC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E9A98C-9B8B-C674-A995-EAAD818833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rpart</a:t>
            </a:r>
            <a:endParaRPr lang="en-US" dirty="0"/>
          </a:p>
          <a:p>
            <a:pPr lvl="1"/>
            <a:r>
              <a:rPr lang="en-US" dirty="0"/>
              <a:t>Accuracy: 54.9% </a:t>
            </a:r>
          </a:p>
          <a:p>
            <a:r>
              <a:rPr lang="en-US" dirty="0" err="1"/>
              <a:t>ctree</a:t>
            </a:r>
            <a:endParaRPr lang="en-US" dirty="0"/>
          </a:p>
          <a:p>
            <a:pPr lvl="1"/>
            <a:r>
              <a:rPr lang="en-US" dirty="0"/>
              <a:t>Accuracy: 56.67%</a:t>
            </a:r>
          </a:p>
        </p:txBody>
      </p:sp>
    </p:spTree>
    <p:extLst>
      <p:ext uri="{BB962C8B-B14F-4D97-AF65-F5344CB8AC3E}">
        <p14:creationId xmlns:p14="http://schemas.microsoft.com/office/powerpoint/2010/main" val="3613977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9F02-5C88-6143-78DB-E08A064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AA202-78A3-7251-4573-E25454282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great summer</a:t>
            </a:r>
          </a:p>
        </p:txBody>
      </p:sp>
    </p:spTree>
    <p:extLst>
      <p:ext uri="{BB962C8B-B14F-4D97-AF65-F5344CB8AC3E}">
        <p14:creationId xmlns:p14="http://schemas.microsoft.com/office/powerpoint/2010/main" val="196448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5E42-880A-0CEB-FE07-0F3916CD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6679-1CD2-B507-B426-8BE496D1C3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fixed acidity</a:t>
            </a:r>
          </a:p>
          <a:p>
            <a:r>
              <a:rPr lang="en-US" dirty="0"/>
              <a:t>volatile acidity</a:t>
            </a:r>
          </a:p>
          <a:p>
            <a:r>
              <a:rPr lang="en-US" dirty="0"/>
              <a:t>citric acid</a:t>
            </a:r>
          </a:p>
          <a:p>
            <a:r>
              <a:rPr lang="en-US" dirty="0"/>
              <a:t>residual sugar</a:t>
            </a:r>
          </a:p>
          <a:p>
            <a:r>
              <a:rPr lang="en-US" dirty="0"/>
              <a:t>chlorides</a:t>
            </a:r>
          </a:p>
          <a:p>
            <a:r>
              <a:rPr lang="en-US" dirty="0"/>
              <a:t>free sulfur dioxide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64C3B-7700-20A5-72FD-210076A57E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sulfur dioxide</a:t>
            </a:r>
          </a:p>
          <a:p>
            <a:r>
              <a:rPr lang="en-US" dirty="0"/>
              <a:t>density</a:t>
            </a:r>
          </a:p>
          <a:p>
            <a:r>
              <a:rPr lang="en-US" dirty="0"/>
              <a:t>pH</a:t>
            </a:r>
          </a:p>
          <a:p>
            <a:r>
              <a:rPr lang="en-US" dirty="0"/>
              <a:t>sulphates</a:t>
            </a:r>
          </a:p>
          <a:p>
            <a:r>
              <a:rPr lang="en-US" dirty="0"/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81487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6E8E-593C-0324-74F3-B67C6CA9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521E-7267-D6E7-7FD0-5B564E36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173A9-F704-18D1-E141-66E581642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A9102-9805-934C-9051-0C62A201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2"/>
          <a:stretch/>
        </p:blipFill>
        <p:spPr>
          <a:xfrm>
            <a:off x="6566018" y="2935588"/>
            <a:ext cx="5296487" cy="1755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7680A7-8FCA-FB78-67C8-A5A6BE6FF725}"/>
                  </a:ext>
                </a:extLst>
              </p14:cNvPr>
              <p14:cNvContentPartPr/>
              <p14:nvPr/>
            </p14:nvContentPartPr>
            <p14:xfrm>
              <a:off x="6653999" y="3108482"/>
              <a:ext cx="48312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7680A7-8FCA-FB78-67C8-A5A6BE6FF7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9999" y="3000482"/>
                <a:ext cx="5907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EA6F2A-3F11-ABEB-81D6-1F6F33F7A8C1}"/>
                  </a:ext>
                </a:extLst>
              </p14:cNvPr>
              <p14:cNvContentPartPr/>
              <p14:nvPr/>
            </p14:nvContentPartPr>
            <p14:xfrm>
              <a:off x="7379502" y="3108482"/>
              <a:ext cx="904763" cy="48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EA6F2A-3F11-ABEB-81D6-1F6F33F7A8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476" y="3000482"/>
                <a:ext cx="1012456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28BA89-CDDA-9757-35A3-1B221BA3778E}"/>
                  </a:ext>
                </a:extLst>
              </p14:cNvPr>
              <p14:cNvContentPartPr/>
              <p14:nvPr/>
            </p14:nvContentPartPr>
            <p14:xfrm>
              <a:off x="6683369" y="3185538"/>
              <a:ext cx="392760" cy="2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28BA89-CDDA-9757-35A3-1B221BA377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9369" y="3077538"/>
                <a:ext cx="500400" cy="5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73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4D2F9-7859-BB01-F23A-12519078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Manipulating</a:t>
            </a:r>
          </a:p>
        </p:txBody>
      </p:sp>
      <p:pic>
        <p:nvPicPr>
          <p:cNvPr id="5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09B27CF-2505-B923-3354-8F6BA4E13E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4607" y="2486249"/>
            <a:ext cx="6391533" cy="188550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77EA-E311-0ED8-BAA1-A06FA0E1E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 missing values to handle</a:t>
            </a:r>
          </a:p>
          <a:p>
            <a:r>
              <a:rPr lang="en-US" dirty="0">
                <a:solidFill>
                  <a:srgbClr val="FFFFFF"/>
                </a:solidFill>
              </a:rPr>
              <a:t>Add </a:t>
            </a:r>
            <a:r>
              <a:rPr lang="en-US" b="1" dirty="0">
                <a:solidFill>
                  <a:srgbClr val="FFFFFF"/>
                </a:solidFill>
              </a:rPr>
              <a:t>color</a:t>
            </a:r>
            <a:r>
              <a:rPr lang="en-US" dirty="0">
                <a:solidFill>
                  <a:srgbClr val="FFFFFF"/>
                </a:solidFill>
              </a:rPr>
              <a:t> attribute: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Discrete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Qualitative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Nominal</a:t>
            </a:r>
          </a:p>
          <a:p>
            <a:r>
              <a:rPr lang="en-US" b="1" dirty="0">
                <a:solidFill>
                  <a:srgbClr val="FFFFFF"/>
                </a:solidFill>
              </a:rPr>
              <a:t>Full join </a:t>
            </a:r>
            <a:r>
              <a:rPr lang="en-US" dirty="0">
                <a:solidFill>
                  <a:srgbClr val="FFFFFF"/>
                </a:solidFill>
              </a:rPr>
              <a:t>datasets</a:t>
            </a:r>
          </a:p>
          <a:p>
            <a:r>
              <a:rPr lang="en-US" dirty="0">
                <a:solidFill>
                  <a:srgbClr val="FFFFFF"/>
                </a:solidFill>
              </a:rPr>
              <a:t>Mutate </a:t>
            </a:r>
            <a:r>
              <a:rPr lang="en-US" b="1" dirty="0">
                <a:solidFill>
                  <a:srgbClr val="FFFFFF"/>
                </a:solidFill>
              </a:rPr>
              <a:t>quality</a:t>
            </a:r>
            <a:r>
              <a:rPr lang="en-US" dirty="0">
                <a:solidFill>
                  <a:srgbClr val="FFFFFF"/>
                </a:solidFill>
              </a:rPr>
              <a:t> from double/numeric to </a:t>
            </a:r>
            <a:r>
              <a:rPr lang="en-US" b="1" dirty="0">
                <a:solidFill>
                  <a:srgbClr val="FFFFFF"/>
                </a:solidFill>
              </a:rPr>
              <a:t>integer</a:t>
            </a:r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3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A5C63E-74F5-8495-001F-58DA4EDD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Summary of Data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0D883A-527B-3EBA-1602-4BF254454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-65" r="2864" b="65"/>
          <a:stretch/>
        </p:blipFill>
        <p:spPr>
          <a:xfrm>
            <a:off x="1109763" y="2295413"/>
            <a:ext cx="6443180" cy="22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3DC0F63-3894-9030-28CB-6D3B003E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Categorical Features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F3C15-E79B-7F37-0C34-B42F84E97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cap="all" dirty="0">
                <a:solidFill>
                  <a:schemeClr val="tx1"/>
                </a:solidFill>
              </a:rPr>
              <a:t> Color</a:t>
            </a:r>
          </a:p>
          <a:p>
            <a:pPr>
              <a:buFont typeface="Wingdings 3" charset="2"/>
              <a:buChar char=""/>
            </a:pPr>
            <a:endParaRPr lang="en-US" cap="all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cap="all" dirty="0">
                <a:solidFill>
                  <a:schemeClr val="tx1"/>
                </a:solidFill>
              </a:rPr>
              <a:t> Quality</a:t>
            </a:r>
          </a:p>
        </p:txBody>
      </p:sp>
    </p:spTree>
    <p:extLst>
      <p:ext uri="{BB962C8B-B14F-4D97-AF65-F5344CB8AC3E}">
        <p14:creationId xmlns:p14="http://schemas.microsoft.com/office/powerpoint/2010/main" val="83105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2098</TotalTime>
  <Words>477</Words>
  <Application>Microsoft Office PowerPoint</Application>
  <PresentationFormat>Widescreen</PresentationFormat>
  <Paragraphs>166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Cambria Math</vt:lpstr>
      <vt:lpstr>Century Gothic</vt:lpstr>
      <vt:lpstr>Wingdings 3</vt:lpstr>
      <vt:lpstr>Ion Boardroom</vt:lpstr>
      <vt:lpstr>Wine Quality Analysis</vt:lpstr>
      <vt:lpstr>Introduction to Dataset</vt:lpstr>
      <vt:lpstr>Red and White Wine Data</vt:lpstr>
      <vt:lpstr>Red and White Wine Data</vt:lpstr>
      <vt:lpstr>Input Features </vt:lpstr>
      <vt:lpstr>Data Preprocessing</vt:lpstr>
      <vt:lpstr>Data Manipulating</vt:lpstr>
      <vt:lpstr>Summary of Data</vt:lpstr>
      <vt:lpstr>Categorical Features</vt:lpstr>
      <vt:lpstr>Distribution By Color</vt:lpstr>
      <vt:lpstr>Distribution  By Quality</vt:lpstr>
      <vt:lpstr>Balance Data</vt:lpstr>
      <vt:lpstr>Distribution  By Quality</vt:lpstr>
      <vt:lpstr>Numeric Features</vt:lpstr>
      <vt:lpstr>Normalize Numerics</vt:lpstr>
      <vt:lpstr>Correlation Heatmap</vt:lpstr>
      <vt:lpstr>Scatterplot Matrix</vt:lpstr>
      <vt:lpstr>Data Mining Algorithms</vt:lpstr>
      <vt:lpstr>Classification</vt:lpstr>
      <vt:lpstr>Decision Tree (1)</vt:lpstr>
      <vt:lpstr>Decision Tree (rpart)</vt:lpstr>
      <vt:lpstr>Decision Tree (2)</vt:lpstr>
      <vt:lpstr>Decision Tree (ctree)</vt:lpstr>
      <vt:lpstr>Decision Tree (ctree)</vt:lpstr>
      <vt:lpstr>Random Forest</vt:lpstr>
      <vt:lpstr>Random Forest</vt:lpstr>
      <vt:lpstr>Random Forest</vt:lpstr>
      <vt:lpstr>Random Forest </vt:lpstr>
      <vt:lpstr>Random Forest</vt:lpstr>
      <vt:lpstr>Clustering</vt:lpstr>
      <vt:lpstr>kMeans</vt:lpstr>
      <vt:lpstr>kMeans (pam)</vt:lpstr>
      <vt:lpstr>kMeans (pam)</vt:lpstr>
      <vt:lpstr>Hierarchical Clustering</vt:lpstr>
      <vt:lpstr>Hierarchical Clustering</vt:lpstr>
      <vt:lpstr>Density-Based Clustering</vt:lpstr>
      <vt:lpstr>Density-Based Clustering</vt:lpstr>
      <vt:lpstr>Association Analysis</vt:lpstr>
      <vt:lpstr>Apriori</vt:lpstr>
      <vt:lpstr>Apriori</vt:lpstr>
      <vt:lpstr>Data Visualizations</vt:lpstr>
      <vt:lpstr>Alcohol vs. Citric Acid Scatter Plot</vt:lpstr>
      <vt:lpstr>Alcohol Level Histogram</vt:lpstr>
      <vt:lpstr>Quality Pie Chart</vt:lpstr>
      <vt:lpstr>Final Conclusions</vt:lpstr>
      <vt:lpstr>Best Performing Model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Viveka Cheekati</dc:creator>
  <cp:lastModifiedBy>Viveka Cheekati</cp:lastModifiedBy>
  <cp:revision>42</cp:revision>
  <dcterms:created xsi:type="dcterms:W3CDTF">2025-02-28T20:44:11Z</dcterms:created>
  <dcterms:modified xsi:type="dcterms:W3CDTF">2025-05-20T12:37:07Z</dcterms:modified>
</cp:coreProperties>
</file>